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11be694eb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7db7acea44f47"/>
  </p:sldMasterIdLst>
  <p:sldIdLst>
    <p:sldId xmlns:r="http://schemas.openxmlformats.org/officeDocument/2006/relationships" id="256" r:id="R0dd164b5cfc745bd"/>
    <p:sldId xmlns:r="http://schemas.openxmlformats.org/officeDocument/2006/relationships" id="257" r:id="Rc75161d502d54bdb"/>
    <p:sldId xmlns:r="http://schemas.openxmlformats.org/officeDocument/2006/relationships" id="258" r:id="R9247f9b285ef4950"/>
    <p:sldId xmlns:r="http://schemas.openxmlformats.org/officeDocument/2006/relationships" id="259" r:id="R36429d7e1c744693"/>
    <p:sldId xmlns:r="http://schemas.openxmlformats.org/officeDocument/2006/relationships" id="260" r:id="R5ddfc677d64143d5"/>
    <p:sldId xmlns:r="http://schemas.openxmlformats.org/officeDocument/2006/relationships" id="261" r:id="Rcbc5090c66724a3a"/>
    <p:sldId xmlns:r="http://schemas.openxmlformats.org/officeDocument/2006/relationships" id="262" r:id="R7f2b427831c0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7db7acea44f47" /><Relationship Type="http://schemas.openxmlformats.org/officeDocument/2006/relationships/slide" Target="/ppt/slides/slide1.xml" Id="R0dd164b5cfc745bd" /><Relationship Type="http://schemas.openxmlformats.org/officeDocument/2006/relationships/slide" Target="/ppt/slides/slide2.xml" Id="Rc75161d502d54bdb" /><Relationship Type="http://schemas.openxmlformats.org/officeDocument/2006/relationships/slide" Target="/ppt/slides/slide3.xml" Id="R9247f9b285ef4950" /><Relationship Type="http://schemas.openxmlformats.org/officeDocument/2006/relationships/slide" Target="/ppt/slides/slide4.xml" Id="R36429d7e1c744693" /><Relationship Type="http://schemas.openxmlformats.org/officeDocument/2006/relationships/slide" Target="/ppt/slides/slide5.xml" Id="R5ddfc677d64143d5" /><Relationship Type="http://schemas.openxmlformats.org/officeDocument/2006/relationships/slide" Target="/ppt/slides/slide6.xml" Id="Rcbc5090c66724a3a" /><Relationship Type="http://schemas.openxmlformats.org/officeDocument/2006/relationships/slide" Target="/ppt/slides/slide7.xml" Id="R7f2b427831c0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ff57d7ad7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9dde3b0f4e32" /><Relationship Type="http://schemas.openxmlformats.org/officeDocument/2006/relationships/theme" Target="/ppt/slideMasters/theme/theme1.xml" Id="Ra90cf60fc759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99dde3b0f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edaac749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1b582a3b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9848c7db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4504c4db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4e615fe7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d7e90390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597a5b31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