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7f3ded939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3fdcc38bf4f7c"/>
  </p:sldMasterIdLst>
  <p:sldIdLst>
    <p:sldId xmlns:r="http://schemas.openxmlformats.org/officeDocument/2006/relationships" id="256" r:id="R3e576f3d579b447a"/>
    <p:sldId xmlns:r="http://schemas.openxmlformats.org/officeDocument/2006/relationships" id="257" r:id="R7aaa3e9bf330441e"/>
    <p:sldId xmlns:r="http://schemas.openxmlformats.org/officeDocument/2006/relationships" id="258" r:id="R2aff1d42087b4224"/>
    <p:sldId xmlns:r="http://schemas.openxmlformats.org/officeDocument/2006/relationships" id="259" r:id="R742c683fc0f74e9f"/>
    <p:sldId xmlns:r="http://schemas.openxmlformats.org/officeDocument/2006/relationships" id="260" r:id="Read278ed7b0a4873"/>
    <p:sldId xmlns:r="http://schemas.openxmlformats.org/officeDocument/2006/relationships" id="261" r:id="R64bd19de9f254305"/>
    <p:sldId xmlns:r="http://schemas.openxmlformats.org/officeDocument/2006/relationships" id="262" r:id="Rb2696153b497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3fdcc38bf4f7c" /><Relationship Type="http://schemas.openxmlformats.org/officeDocument/2006/relationships/slide" Target="/ppt/slides/slide1.xml" Id="R3e576f3d579b447a" /><Relationship Type="http://schemas.openxmlformats.org/officeDocument/2006/relationships/slide" Target="/ppt/slides/slide2.xml" Id="R7aaa3e9bf330441e" /><Relationship Type="http://schemas.openxmlformats.org/officeDocument/2006/relationships/slide" Target="/ppt/slides/slide3.xml" Id="R2aff1d42087b4224" /><Relationship Type="http://schemas.openxmlformats.org/officeDocument/2006/relationships/slide" Target="/ppt/slides/slide4.xml" Id="R742c683fc0f74e9f" /><Relationship Type="http://schemas.openxmlformats.org/officeDocument/2006/relationships/slide" Target="/ppt/slides/slide5.xml" Id="Read278ed7b0a4873" /><Relationship Type="http://schemas.openxmlformats.org/officeDocument/2006/relationships/slide" Target="/ppt/slides/slide6.xml" Id="R64bd19de9f254305" /><Relationship Type="http://schemas.openxmlformats.org/officeDocument/2006/relationships/slide" Target="/ppt/slides/slide7.xml" Id="Rb2696153b497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f2694144f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155c82cfe4136" /><Relationship Type="http://schemas.openxmlformats.org/officeDocument/2006/relationships/theme" Target="/ppt/slideMasters/theme/theme1.xml" Id="R67bd5a5fda4e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155c82cfe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ff440758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b19ac0d8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a8fe3c98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8c0b6076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0895054e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17ef742c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659d866e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