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1024bc0e9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f3e3451244934"/>
  </p:sldMasterIdLst>
  <p:sldIdLst>
    <p:sldId xmlns:r="http://schemas.openxmlformats.org/officeDocument/2006/relationships" id="256" r:id="R5a5f36589fe84143"/>
    <p:sldId xmlns:r="http://schemas.openxmlformats.org/officeDocument/2006/relationships" id="257" r:id="Rb08ad3a171004af0"/>
    <p:sldId xmlns:r="http://schemas.openxmlformats.org/officeDocument/2006/relationships" id="258" r:id="Rc286caa02fa84ad0"/>
    <p:sldId xmlns:r="http://schemas.openxmlformats.org/officeDocument/2006/relationships" id="259" r:id="R5428ef9be0124e45"/>
    <p:sldId xmlns:r="http://schemas.openxmlformats.org/officeDocument/2006/relationships" id="260" r:id="Rf0ae85c5e759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f3e3451244934" /><Relationship Type="http://schemas.openxmlformats.org/officeDocument/2006/relationships/slide" Target="/ppt/slides/slide1.xml" Id="R5a5f36589fe84143" /><Relationship Type="http://schemas.openxmlformats.org/officeDocument/2006/relationships/slide" Target="/ppt/slides/slide2.xml" Id="Rb08ad3a171004af0" /><Relationship Type="http://schemas.openxmlformats.org/officeDocument/2006/relationships/slide" Target="/ppt/slides/slide3.xml" Id="Rc286caa02fa84ad0" /><Relationship Type="http://schemas.openxmlformats.org/officeDocument/2006/relationships/slide" Target="/ppt/slides/slide4.xml" Id="R5428ef9be0124e45" /><Relationship Type="http://schemas.openxmlformats.org/officeDocument/2006/relationships/slide" Target="/ppt/slides/slide5.xml" Id="Rf0ae85c5e759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2ab529fd6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201e77164f5c" /><Relationship Type="http://schemas.openxmlformats.org/officeDocument/2006/relationships/theme" Target="/ppt/slideMasters/theme/theme1.xml" Id="Refeec56d41f2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6201e7716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fa5fc52c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fac5661f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c0263a6a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eafb67a1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6d3749cf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