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e5395a5a2446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e6fef988594dee"/>
  </p:sldMasterIdLst>
  <p:sldIdLst>
    <p:sldId xmlns:r="http://schemas.openxmlformats.org/officeDocument/2006/relationships" id="256" r:id="Ra88e8790b5264819"/>
    <p:sldId xmlns:r="http://schemas.openxmlformats.org/officeDocument/2006/relationships" id="257" r:id="R9e2fb46c521a4ad5"/>
    <p:sldId xmlns:r="http://schemas.openxmlformats.org/officeDocument/2006/relationships" id="258" r:id="Rf49c7b00d4cf4f9e"/>
    <p:sldId xmlns:r="http://schemas.openxmlformats.org/officeDocument/2006/relationships" id="259" r:id="Rc6d534fc753c4364"/>
    <p:sldId xmlns:r="http://schemas.openxmlformats.org/officeDocument/2006/relationships" id="260" r:id="R2704d9e563014dec"/>
    <p:sldId xmlns:r="http://schemas.openxmlformats.org/officeDocument/2006/relationships" id="261" r:id="R8592b468e786460d"/>
    <p:sldId xmlns:r="http://schemas.openxmlformats.org/officeDocument/2006/relationships" id="262" r:id="R4bb70798c4474e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e6fef988594dee" /><Relationship Type="http://schemas.openxmlformats.org/officeDocument/2006/relationships/slide" Target="/ppt/slides/slide1.xml" Id="Ra88e8790b5264819" /><Relationship Type="http://schemas.openxmlformats.org/officeDocument/2006/relationships/slide" Target="/ppt/slides/slide2.xml" Id="R9e2fb46c521a4ad5" /><Relationship Type="http://schemas.openxmlformats.org/officeDocument/2006/relationships/slide" Target="/ppt/slides/slide3.xml" Id="Rf49c7b00d4cf4f9e" /><Relationship Type="http://schemas.openxmlformats.org/officeDocument/2006/relationships/slide" Target="/ppt/slides/slide4.xml" Id="Rc6d534fc753c4364" /><Relationship Type="http://schemas.openxmlformats.org/officeDocument/2006/relationships/slide" Target="/ppt/slides/slide5.xml" Id="R2704d9e563014dec" /><Relationship Type="http://schemas.openxmlformats.org/officeDocument/2006/relationships/slide" Target="/ppt/slides/slide6.xml" Id="R8592b468e786460d" /><Relationship Type="http://schemas.openxmlformats.org/officeDocument/2006/relationships/slide" Target="/ppt/slides/slide7.xml" Id="R4bb70798c4474e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71c164d1d54f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c10d380c24a51" /><Relationship Type="http://schemas.openxmlformats.org/officeDocument/2006/relationships/theme" Target="/ppt/slideMasters/theme/theme1.xml" Id="R5af6b832f78d4a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8c10d380c24a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029d62dce49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a329e3f864c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8b13bbbb641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65ebf1b5f44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f1e5d7c5345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efa80c93146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187817e9e4c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REVISJON AS ble etablert [år] og holder til i Tromsdalen.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6 614 014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418 458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302 939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3 944 283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9020 Tromsdalen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60 06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974 344 432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