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7e504cbaf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9d90e6c1b47db"/>
  </p:sldMasterIdLst>
  <p:sldIdLst>
    <p:sldId xmlns:r="http://schemas.openxmlformats.org/officeDocument/2006/relationships" id="256" r:id="R08b66cd90cf74882"/>
    <p:sldId xmlns:r="http://schemas.openxmlformats.org/officeDocument/2006/relationships" id="257" r:id="R7a8caa4c6c044872"/>
    <p:sldId xmlns:r="http://schemas.openxmlformats.org/officeDocument/2006/relationships" id="258" r:id="R682944e9912b4dbf"/>
    <p:sldId xmlns:r="http://schemas.openxmlformats.org/officeDocument/2006/relationships" id="259" r:id="Rbcb5189198af464d"/>
    <p:sldId xmlns:r="http://schemas.openxmlformats.org/officeDocument/2006/relationships" id="260" r:id="R7a791d55d82447a1"/>
    <p:sldId xmlns:r="http://schemas.openxmlformats.org/officeDocument/2006/relationships" id="261" r:id="R0b0b6d6d80ea497d"/>
    <p:sldId xmlns:r="http://schemas.openxmlformats.org/officeDocument/2006/relationships" id="262" r:id="R5d8905e6e384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9d90e6c1b47db" /><Relationship Type="http://schemas.openxmlformats.org/officeDocument/2006/relationships/slide" Target="/ppt/slides/slide1.xml" Id="R08b66cd90cf74882" /><Relationship Type="http://schemas.openxmlformats.org/officeDocument/2006/relationships/slide" Target="/ppt/slides/slide2.xml" Id="R7a8caa4c6c044872" /><Relationship Type="http://schemas.openxmlformats.org/officeDocument/2006/relationships/slide" Target="/ppt/slides/slide3.xml" Id="R682944e9912b4dbf" /><Relationship Type="http://schemas.openxmlformats.org/officeDocument/2006/relationships/slide" Target="/ppt/slides/slide4.xml" Id="Rbcb5189198af464d" /><Relationship Type="http://schemas.openxmlformats.org/officeDocument/2006/relationships/slide" Target="/ppt/slides/slide5.xml" Id="R7a791d55d82447a1" /><Relationship Type="http://schemas.openxmlformats.org/officeDocument/2006/relationships/slide" Target="/ppt/slides/slide6.xml" Id="R0b0b6d6d80ea497d" /><Relationship Type="http://schemas.openxmlformats.org/officeDocument/2006/relationships/slide" Target="/ppt/slides/slide7.xml" Id="R5d8905e6e384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4db7c074c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913146ea49d7" /><Relationship Type="http://schemas.openxmlformats.org/officeDocument/2006/relationships/theme" Target="/ppt/slideMasters/theme/theme1.xml" Id="Rc991d6f4e79c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1913146ea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74ec0ade6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e604b8ef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430ad5d1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f72084f6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78a64e5c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987b7f4f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7a9e707b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