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68853873374e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ec9bbe81ed4d1c"/>
  </p:sldMasterIdLst>
  <p:sldIdLst>
    <p:sldId xmlns:r="http://schemas.openxmlformats.org/officeDocument/2006/relationships" id="256" r:id="R91d02d66f9d149a1"/>
    <p:sldId xmlns:r="http://schemas.openxmlformats.org/officeDocument/2006/relationships" id="257" r:id="R6255d164e3bd4fde"/>
    <p:sldId xmlns:r="http://schemas.openxmlformats.org/officeDocument/2006/relationships" id="258" r:id="Rc270caa854df4cc6"/>
    <p:sldId xmlns:r="http://schemas.openxmlformats.org/officeDocument/2006/relationships" id="259" r:id="R6ad021a22bb34108"/>
    <p:sldId xmlns:r="http://schemas.openxmlformats.org/officeDocument/2006/relationships" id="260" r:id="Rdb0f1da0ca78411a"/>
    <p:sldId xmlns:r="http://schemas.openxmlformats.org/officeDocument/2006/relationships" id="261" r:id="R29c9d40eb63249db"/>
    <p:sldId xmlns:r="http://schemas.openxmlformats.org/officeDocument/2006/relationships" id="262" r:id="R134916b7fbd64e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ec9bbe81ed4d1c" /><Relationship Type="http://schemas.openxmlformats.org/officeDocument/2006/relationships/slide" Target="/ppt/slides/slide1.xml" Id="R91d02d66f9d149a1" /><Relationship Type="http://schemas.openxmlformats.org/officeDocument/2006/relationships/slide" Target="/ppt/slides/slide2.xml" Id="R6255d164e3bd4fde" /><Relationship Type="http://schemas.openxmlformats.org/officeDocument/2006/relationships/slide" Target="/ppt/slides/slide3.xml" Id="Rc270caa854df4cc6" /><Relationship Type="http://schemas.openxmlformats.org/officeDocument/2006/relationships/slide" Target="/ppt/slides/slide4.xml" Id="R6ad021a22bb34108" /><Relationship Type="http://schemas.openxmlformats.org/officeDocument/2006/relationships/slide" Target="/ppt/slides/slide5.xml" Id="Rdb0f1da0ca78411a" /><Relationship Type="http://schemas.openxmlformats.org/officeDocument/2006/relationships/slide" Target="/ppt/slides/slide6.xml" Id="R29c9d40eb63249db" /><Relationship Type="http://schemas.openxmlformats.org/officeDocument/2006/relationships/slide" Target="/ppt/slides/slide7.xml" Id="R134916b7fbd64e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2787b616cb42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b99af3b77f4c1d" /><Relationship Type="http://schemas.openxmlformats.org/officeDocument/2006/relationships/theme" Target="/ppt/slideMasters/theme/theme1.xml" Id="R2172ff4f9fd548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cb99af3b77f4c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3f1b7d805f41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c90bb55c64f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cf96ce0e6f4b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0237b170740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7da121a5d544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df1ee533e048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477d2e96a48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KNIF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KNIF REGNSKAP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117 023 930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13 533 121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11 190 790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7 212 325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39 703 844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KNIF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Dronningens gate 91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4608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40 43 24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974 476 495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KNIF REGNSKAP AS</a:t>
            </a:r>
          </a:p>
        </p:txBody>
      </p:sp>
    </p:spTree>
  </p:cSld>
  <p:clrMapOvr>
    <a:masterClrMapping xmlns:a="http://schemas.openxmlformats.org/drawingml/2006/main"/>
  </p:clrMapOvr>
</p:sld>
</file>