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f1e26b713ce44c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c461585ad9d4a19"/>
  </p:sldMasterIdLst>
  <p:sldIdLst>
    <p:sldId xmlns:r="http://schemas.openxmlformats.org/officeDocument/2006/relationships" id="256" r:id="R8547afa908c64a52"/>
    <p:sldId xmlns:r="http://schemas.openxmlformats.org/officeDocument/2006/relationships" id="257" r:id="R11de895dee58488d"/>
    <p:sldId xmlns:r="http://schemas.openxmlformats.org/officeDocument/2006/relationships" id="258" r:id="R84f26422e090436a"/>
    <p:sldId xmlns:r="http://schemas.openxmlformats.org/officeDocument/2006/relationships" id="259" r:id="Rf59cfc68315d4752"/>
    <p:sldId xmlns:r="http://schemas.openxmlformats.org/officeDocument/2006/relationships" id="260" r:id="R41067a879fce42d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c461585ad9d4a19" /><Relationship Type="http://schemas.openxmlformats.org/officeDocument/2006/relationships/slide" Target="/ppt/slides/slide1.xml" Id="R8547afa908c64a52" /><Relationship Type="http://schemas.openxmlformats.org/officeDocument/2006/relationships/slide" Target="/ppt/slides/slide2.xml" Id="R11de895dee58488d" /><Relationship Type="http://schemas.openxmlformats.org/officeDocument/2006/relationships/slide" Target="/ppt/slides/slide3.xml" Id="R84f26422e090436a" /><Relationship Type="http://schemas.openxmlformats.org/officeDocument/2006/relationships/slide" Target="/ppt/slides/slide4.xml" Id="Rf59cfc68315d4752" /><Relationship Type="http://schemas.openxmlformats.org/officeDocument/2006/relationships/slide" Target="/ppt/slides/slide5.xml" Id="R41067a879fce42d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0fa5673949a48b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41a28eb1bc48bf" /><Relationship Type="http://schemas.openxmlformats.org/officeDocument/2006/relationships/theme" Target="/ppt/slideMasters/theme/theme1.xml" Id="Rf76d502d52774ed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041a28eb1bc48b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6efb9284a44b8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ff0a550ae6415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05887fc7724e5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541f9fc3d44a9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56eccbb9d3466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GUNVALD LAUVSTAD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GUNVALD LAUVSTAD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GUNVALD LAUVSTAD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GUNVALD LAUVSTAD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GUNVALD LAUVSTAD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GUNVALD LAUVSTAD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974 531 321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GUNVALD LAUVSTAD AS</a:t>
            </a:r>
          </a:p>
        </p:txBody>
      </p:sp>
    </p:spTree>
  </p:cSld>
  <p:clrMapOvr>
    <a:masterClrMapping xmlns:a="http://schemas.openxmlformats.org/drawingml/2006/main"/>
  </p:clrMapOvr>
</p:sld>
</file>