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464e25935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c12352b694613"/>
  </p:sldMasterIdLst>
  <p:sldIdLst>
    <p:sldId xmlns:r="http://schemas.openxmlformats.org/officeDocument/2006/relationships" id="256" r:id="R2c0b9edfab084d1a"/>
    <p:sldId xmlns:r="http://schemas.openxmlformats.org/officeDocument/2006/relationships" id="257" r:id="R948066855df2419f"/>
    <p:sldId xmlns:r="http://schemas.openxmlformats.org/officeDocument/2006/relationships" id="258" r:id="R624efc258c704a2e"/>
    <p:sldId xmlns:r="http://schemas.openxmlformats.org/officeDocument/2006/relationships" id="259" r:id="R41da62ac29c143a2"/>
    <p:sldId xmlns:r="http://schemas.openxmlformats.org/officeDocument/2006/relationships" id="260" r:id="R801b1d37ac164595"/>
    <p:sldId xmlns:r="http://schemas.openxmlformats.org/officeDocument/2006/relationships" id="261" r:id="Rbe4b506ddf73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c12352b694613" /><Relationship Type="http://schemas.openxmlformats.org/officeDocument/2006/relationships/slide" Target="/ppt/slides/slide1.xml" Id="R2c0b9edfab084d1a" /><Relationship Type="http://schemas.openxmlformats.org/officeDocument/2006/relationships/slide" Target="/ppt/slides/slide2.xml" Id="R948066855df2419f" /><Relationship Type="http://schemas.openxmlformats.org/officeDocument/2006/relationships/slide" Target="/ppt/slides/slide3.xml" Id="R624efc258c704a2e" /><Relationship Type="http://schemas.openxmlformats.org/officeDocument/2006/relationships/slide" Target="/ppt/slides/slide4.xml" Id="R41da62ac29c143a2" /><Relationship Type="http://schemas.openxmlformats.org/officeDocument/2006/relationships/slide" Target="/ppt/slides/slide5.xml" Id="R801b1d37ac164595" /><Relationship Type="http://schemas.openxmlformats.org/officeDocument/2006/relationships/slide" Target="/ppt/slides/slide6.xml" Id="Rbe4b506ddf73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223366b6f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e4c8263a942b4" /><Relationship Type="http://schemas.openxmlformats.org/officeDocument/2006/relationships/theme" Target="/ppt/slideMasters/theme/theme1.xml" Id="Re8284ea813d0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e4c8263a9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94d6d452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e0a57cad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f1ee8f479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d03ad24e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38d1523e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40fac8a8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