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3e944776c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a28e59d384d8f"/>
  </p:sldMasterIdLst>
  <p:sldIdLst>
    <p:sldId xmlns:r="http://schemas.openxmlformats.org/officeDocument/2006/relationships" id="256" r:id="Rb271687a6d6a49bd"/>
    <p:sldId xmlns:r="http://schemas.openxmlformats.org/officeDocument/2006/relationships" id="257" r:id="Re55b5637ae5b4729"/>
    <p:sldId xmlns:r="http://schemas.openxmlformats.org/officeDocument/2006/relationships" id="258" r:id="R6e7af0e5d17c46ee"/>
    <p:sldId xmlns:r="http://schemas.openxmlformats.org/officeDocument/2006/relationships" id="259" r:id="R5260642320284307"/>
    <p:sldId xmlns:r="http://schemas.openxmlformats.org/officeDocument/2006/relationships" id="260" r:id="R60c001162f25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a28e59d384d8f" /><Relationship Type="http://schemas.openxmlformats.org/officeDocument/2006/relationships/slide" Target="/ppt/slides/slide1.xml" Id="Rb271687a6d6a49bd" /><Relationship Type="http://schemas.openxmlformats.org/officeDocument/2006/relationships/slide" Target="/ppt/slides/slide2.xml" Id="Re55b5637ae5b4729" /><Relationship Type="http://schemas.openxmlformats.org/officeDocument/2006/relationships/slide" Target="/ppt/slides/slide3.xml" Id="R6e7af0e5d17c46ee" /><Relationship Type="http://schemas.openxmlformats.org/officeDocument/2006/relationships/slide" Target="/ppt/slides/slide4.xml" Id="R5260642320284307" /><Relationship Type="http://schemas.openxmlformats.org/officeDocument/2006/relationships/slide" Target="/ppt/slides/slide5.xml" Id="R60c001162f25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6cb3cc23b42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d185333ce4a63" /><Relationship Type="http://schemas.openxmlformats.org/officeDocument/2006/relationships/theme" Target="/ppt/slideMasters/theme/theme1.xml" Id="Ra44cbec22721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d185333ce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8c01d50e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2d347e835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742758831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71386c9a7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6f21d28b840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