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e96966ffa045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85b21f7a6e4fca"/>
  </p:sldMasterIdLst>
  <p:sldIdLst>
    <p:sldId xmlns:r="http://schemas.openxmlformats.org/officeDocument/2006/relationships" id="256" r:id="Rd842dffd023b4aa0"/>
    <p:sldId xmlns:r="http://schemas.openxmlformats.org/officeDocument/2006/relationships" id="257" r:id="Rfc94b6ef58954699"/>
    <p:sldId xmlns:r="http://schemas.openxmlformats.org/officeDocument/2006/relationships" id="258" r:id="R39be9bc62574420a"/>
    <p:sldId xmlns:r="http://schemas.openxmlformats.org/officeDocument/2006/relationships" id="259" r:id="R0e3c17589de8471f"/>
    <p:sldId xmlns:r="http://schemas.openxmlformats.org/officeDocument/2006/relationships" id="260" r:id="R62ba8db1670542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85b21f7a6e4fca" /><Relationship Type="http://schemas.openxmlformats.org/officeDocument/2006/relationships/slide" Target="/ppt/slides/slide1.xml" Id="Rd842dffd023b4aa0" /><Relationship Type="http://schemas.openxmlformats.org/officeDocument/2006/relationships/slide" Target="/ppt/slides/slide2.xml" Id="Rfc94b6ef58954699" /><Relationship Type="http://schemas.openxmlformats.org/officeDocument/2006/relationships/slide" Target="/ppt/slides/slide3.xml" Id="R39be9bc62574420a" /><Relationship Type="http://schemas.openxmlformats.org/officeDocument/2006/relationships/slide" Target="/ppt/slides/slide4.xml" Id="R0e3c17589de8471f" /><Relationship Type="http://schemas.openxmlformats.org/officeDocument/2006/relationships/slide" Target="/ppt/slides/slide5.xml" Id="R62ba8db1670542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c79714418e48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de57a0d4a4a53" /><Relationship Type="http://schemas.openxmlformats.org/officeDocument/2006/relationships/theme" Target="/ppt/slideMasters/theme/theme1.xml" Id="Rfd1599ac56ce4a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ade57a0d4a4a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43856b0c64f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3143ffe3b4e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f5544293043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f20386b3a49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074f02b554e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PROSJEKTFORUM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