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fb0889f26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89b6ed2374f3f"/>
  </p:sldMasterIdLst>
  <p:sldIdLst>
    <p:sldId xmlns:r="http://schemas.openxmlformats.org/officeDocument/2006/relationships" id="256" r:id="R0048aa88e66041f9"/>
    <p:sldId xmlns:r="http://schemas.openxmlformats.org/officeDocument/2006/relationships" id="257" r:id="R87a6e20ff5c34c05"/>
    <p:sldId xmlns:r="http://schemas.openxmlformats.org/officeDocument/2006/relationships" id="258" r:id="R2283a8b1b32349f5"/>
    <p:sldId xmlns:r="http://schemas.openxmlformats.org/officeDocument/2006/relationships" id="259" r:id="Rc3bb276994c64192"/>
    <p:sldId xmlns:r="http://schemas.openxmlformats.org/officeDocument/2006/relationships" id="260" r:id="R9875123c026f42af"/>
    <p:sldId xmlns:r="http://schemas.openxmlformats.org/officeDocument/2006/relationships" id="261" r:id="R1694509d1e9c417f"/>
    <p:sldId xmlns:r="http://schemas.openxmlformats.org/officeDocument/2006/relationships" id="262" r:id="R687ac0ebd638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89b6ed2374f3f" /><Relationship Type="http://schemas.openxmlformats.org/officeDocument/2006/relationships/slide" Target="/ppt/slides/slide1.xml" Id="R0048aa88e66041f9" /><Relationship Type="http://schemas.openxmlformats.org/officeDocument/2006/relationships/slide" Target="/ppt/slides/slide2.xml" Id="R87a6e20ff5c34c05" /><Relationship Type="http://schemas.openxmlformats.org/officeDocument/2006/relationships/slide" Target="/ppt/slides/slide3.xml" Id="R2283a8b1b32349f5" /><Relationship Type="http://schemas.openxmlformats.org/officeDocument/2006/relationships/slide" Target="/ppt/slides/slide4.xml" Id="Rc3bb276994c64192" /><Relationship Type="http://schemas.openxmlformats.org/officeDocument/2006/relationships/slide" Target="/ppt/slides/slide5.xml" Id="R9875123c026f42af" /><Relationship Type="http://schemas.openxmlformats.org/officeDocument/2006/relationships/slide" Target="/ppt/slides/slide6.xml" Id="R1694509d1e9c417f" /><Relationship Type="http://schemas.openxmlformats.org/officeDocument/2006/relationships/slide" Target="/ppt/slides/slide7.xml" Id="R687ac0ebd638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4bbbb3277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e28150ff34c1c" /><Relationship Type="http://schemas.openxmlformats.org/officeDocument/2006/relationships/theme" Target="/ppt/slideMasters/theme/theme1.xml" Id="R5eb3fdc303d649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de28150ff34c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22186eb3741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7bd83d7704c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3295a8e1941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01c2fddcb44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2858ce89f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f0f9c8cde41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be1c02f7745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12 420 234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273 638 384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285 536 141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975 360 687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