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9e94e9e44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3b96910934272"/>
  </p:sldMasterIdLst>
  <p:sldIdLst>
    <p:sldId xmlns:r="http://schemas.openxmlformats.org/officeDocument/2006/relationships" id="256" r:id="Rb932648ad4004b81"/>
    <p:sldId xmlns:r="http://schemas.openxmlformats.org/officeDocument/2006/relationships" id="257" r:id="R95e01cb0849a457b"/>
    <p:sldId xmlns:r="http://schemas.openxmlformats.org/officeDocument/2006/relationships" id="258" r:id="Rd8df1fe611a240ca"/>
    <p:sldId xmlns:r="http://schemas.openxmlformats.org/officeDocument/2006/relationships" id="259" r:id="R011f595571bd41dd"/>
    <p:sldId xmlns:r="http://schemas.openxmlformats.org/officeDocument/2006/relationships" id="260" r:id="R137f66c009ee4c5d"/>
    <p:sldId xmlns:r="http://schemas.openxmlformats.org/officeDocument/2006/relationships" id="261" r:id="R5cd6971a2539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3b96910934272" /><Relationship Type="http://schemas.openxmlformats.org/officeDocument/2006/relationships/slide" Target="/ppt/slides/slide1.xml" Id="Rb932648ad4004b81" /><Relationship Type="http://schemas.openxmlformats.org/officeDocument/2006/relationships/slide" Target="/ppt/slides/slide2.xml" Id="R95e01cb0849a457b" /><Relationship Type="http://schemas.openxmlformats.org/officeDocument/2006/relationships/slide" Target="/ppt/slides/slide3.xml" Id="Rd8df1fe611a240ca" /><Relationship Type="http://schemas.openxmlformats.org/officeDocument/2006/relationships/slide" Target="/ppt/slides/slide4.xml" Id="R011f595571bd41dd" /><Relationship Type="http://schemas.openxmlformats.org/officeDocument/2006/relationships/slide" Target="/ppt/slides/slide5.xml" Id="R137f66c009ee4c5d" /><Relationship Type="http://schemas.openxmlformats.org/officeDocument/2006/relationships/slide" Target="/ppt/slides/slide6.xml" Id="R5cd6971a2539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a67bfd476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acc1bcd04173" /><Relationship Type="http://schemas.openxmlformats.org/officeDocument/2006/relationships/theme" Target="/ppt/slideMasters/theme/theme1.xml" Id="R382a50acec2c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7acc1bcd0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6f17f62d6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7200a0bb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4d22cb70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7a33f3c0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3c9944c83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d6abde014d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