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66a3d3cad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5b90685a7412a"/>
  </p:sldMasterIdLst>
  <p:sldIdLst>
    <p:sldId xmlns:r="http://schemas.openxmlformats.org/officeDocument/2006/relationships" id="256" r:id="Rc69ab54c5fd64cf0"/>
    <p:sldId xmlns:r="http://schemas.openxmlformats.org/officeDocument/2006/relationships" id="257" r:id="R357e0299e7ae4d65"/>
    <p:sldId xmlns:r="http://schemas.openxmlformats.org/officeDocument/2006/relationships" id="258" r:id="Rc3be58fa22e147c2"/>
    <p:sldId xmlns:r="http://schemas.openxmlformats.org/officeDocument/2006/relationships" id="259" r:id="Ra49df9e3ca2a40b9"/>
    <p:sldId xmlns:r="http://schemas.openxmlformats.org/officeDocument/2006/relationships" id="260" r:id="R6eae8b4e8616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5b90685a7412a" /><Relationship Type="http://schemas.openxmlformats.org/officeDocument/2006/relationships/slide" Target="/ppt/slides/slide1.xml" Id="Rc69ab54c5fd64cf0" /><Relationship Type="http://schemas.openxmlformats.org/officeDocument/2006/relationships/slide" Target="/ppt/slides/slide2.xml" Id="R357e0299e7ae4d65" /><Relationship Type="http://schemas.openxmlformats.org/officeDocument/2006/relationships/slide" Target="/ppt/slides/slide3.xml" Id="Rc3be58fa22e147c2" /><Relationship Type="http://schemas.openxmlformats.org/officeDocument/2006/relationships/slide" Target="/ppt/slides/slide4.xml" Id="Ra49df9e3ca2a40b9" /><Relationship Type="http://schemas.openxmlformats.org/officeDocument/2006/relationships/slide" Target="/ppt/slides/slide5.xml" Id="R6eae8b4e8616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7bed0a4a740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d45294a2c479a" /><Relationship Type="http://schemas.openxmlformats.org/officeDocument/2006/relationships/theme" Target="/ppt/slideMasters/theme/theme1.xml" Id="R1286ccb2ad99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d45294a2c47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00ba5631c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fbdcbe21f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ee7cd3863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d69274fa5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b8a8d2e1b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