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b5b70d7d494b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4a9e49128e4fa8"/>
  </p:sldMasterIdLst>
  <p:sldIdLst>
    <p:sldId xmlns:r="http://schemas.openxmlformats.org/officeDocument/2006/relationships" id="256" r:id="R4c12869b141f4c60"/>
    <p:sldId xmlns:r="http://schemas.openxmlformats.org/officeDocument/2006/relationships" id="257" r:id="R60c539e58f6f4643"/>
    <p:sldId xmlns:r="http://schemas.openxmlformats.org/officeDocument/2006/relationships" id="258" r:id="Re2c8f1bf9b3845b1"/>
    <p:sldId xmlns:r="http://schemas.openxmlformats.org/officeDocument/2006/relationships" id="259" r:id="R1b8f9c72b7ed4b94"/>
    <p:sldId xmlns:r="http://schemas.openxmlformats.org/officeDocument/2006/relationships" id="260" r:id="Reb115ccb3ac94463"/>
    <p:sldId xmlns:r="http://schemas.openxmlformats.org/officeDocument/2006/relationships" id="261" r:id="R3a49bb40d6d94de0"/>
    <p:sldId xmlns:r="http://schemas.openxmlformats.org/officeDocument/2006/relationships" id="262" r:id="R80666a2d0b374a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a9e49128e4fa8" /><Relationship Type="http://schemas.openxmlformats.org/officeDocument/2006/relationships/slide" Target="/ppt/slides/slide1.xml" Id="R4c12869b141f4c60" /><Relationship Type="http://schemas.openxmlformats.org/officeDocument/2006/relationships/slide" Target="/ppt/slides/slide2.xml" Id="R60c539e58f6f4643" /><Relationship Type="http://schemas.openxmlformats.org/officeDocument/2006/relationships/slide" Target="/ppt/slides/slide3.xml" Id="Re2c8f1bf9b3845b1" /><Relationship Type="http://schemas.openxmlformats.org/officeDocument/2006/relationships/slide" Target="/ppt/slides/slide4.xml" Id="R1b8f9c72b7ed4b94" /><Relationship Type="http://schemas.openxmlformats.org/officeDocument/2006/relationships/slide" Target="/ppt/slides/slide5.xml" Id="Reb115ccb3ac94463" /><Relationship Type="http://schemas.openxmlformats.org/officeDocument/2006/relationships/slide" Target="/ppt/slides/slide6.xml" Id="R3a49bb40d6d94de0" /><Relationship Type="http://schemas.openxmlformats.org/officeDocument/2006/relationships/slide" Target="/ppt/slides/slide7.xml" Id="R80666a2d0b374a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fa56abd9b40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589ca416b4bee" /><Relationship Type="http://schemas.openxmlformats.org/officeDocument/2006/relationships/theme" Target="/ppt/slideMasters/theme/theme1.xml" Id="R670d03214e254a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8589ca416b4b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c3311d490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d300942904f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a998b659b4e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566a49c1c49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83ed01ad24f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59c3caedf4e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ba60af6e94d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37 319 186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12 386 390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12 198 323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HOLDING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TEIEN STEINAR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TÅLE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ROGER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INVEST AS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975 800 679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