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498475d1049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986f645c446b7"/>
  </p:sldMasterIdLst>
  <p:sldIdLst>
    <p:sldId xmlns:r="http://schemas.openxmlformats.org/officeDocument/2006/relationships" id="256" r:id="R8909b063d2734464"/>
    <p:sldId xmlns:r="http://schemas.openxmlformats.org/officeDocument/2006/relationships" id="257" r:id="R3cf36e1f0d384255"/>
    <p:sldId xmlns:r="http://schemas.openxmlformats.org/officeDocument/2006/relationships" id="258" r:id="Rc77f120e58844c2d"/>
    <p:sldId xmlns:r="http://schemas.openxmlformats.org/officeDocument/2006/relationships" id="259" r:id="R1b55fb807c8745c1"/>
    <p:sldId xmlns:r="http://schemas.openxmlformats.org/officeDocument/2006/relationships" id="260" r:id="R231c3da22cca42de"/>
    <p:sldId xmlns:r="http://schemas.openxmlformats.org/officeDocument/2006/relationships" id="261" r:id="Rc169f8ccca264c5f"/>
    <p:sldId xmlns:r="http://schemas.openxmlformats.org/officeDocument/2006/relationships" id="262" r:id="Ra089afb4c318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986f645c446b7" /><Relationship Type="http://schemas.openxmlformats.org/officeDocument/2006/relationships/slide" Target="/ppt/slides/slide1.xml" Id="R8909b063d2734464" /><Relationship Type="http://schemas.openxmlformats.org/officeDocument/2006/relationships/slide" Target="/ppt/slides/slide2.xml" Id="R3cf36e1f0d384255" /><Relationship Type="http://schemas.openxmlformats.org/officeDocument/2006/relationships/slide" Target="/ppt/slides/slide3.xml" Id="Rc77f120e58844c2d" /><Relationship Type="http://schemas.openxmlformats.org/officeDocument/2006/relationships/slide" Target="/ppt/slides/slide4.xml" Id="R1b55fb807c8745c1" /><Relationship Type="http://schemas.openxmlformats.org/officeDocument/2006/relationships/slide" Target="/ppt/slides/slide5.xml" Id="R231c3da22cca42de" /><Relationship Type="http://schemas.openxmlformats.org/officeDocument/2006/relationships/slide" Target="/ppt/slides/slide6.xml" Id="Rc169f8ccca264c5f" /><Relationship Type="http://schemas.openxmlformats.org/officeDocument/2006/relationships/slide" Target="/ppt/slides/slide7.xml" Id="Ra089afb4c318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f3e3a16d9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417985fcb45de" /><Relationship Type="http://schemas.openxmlformats.org/officeDocument/2006/relationships/theme" Target="/ppt/slideMasters/theme/theme1.xml" Id="R31f8b9b1c1a8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8417985fcb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113bd0a26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dc0f6bf1d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25243cd8e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e3565a9ce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844c08b6b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a494c427c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6431080df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