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4652c7441e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18d96ba59c46e9"/>
  </p:sldMasterIdLst>
  <p:sldIdLst>
    <p:sldId xmlns:r="http://schemas.openxmlformats.org/officeDocument/2006/relationships" id="256" r:id="R8c17ba8428d9431b"/>
    <p:sldId xmlns:r="http://schemas.openxmlformats.org/officeDocument/2006/relationships" id="257" r:id="R218fd741da104738"/>
    <p:sldId xmlns:r="http://schemas.openxmlformats.org/officeDocument/2006/relationships" id="258" r:id="R0e73ded2807e4dcc"/>
    <p:sldId xmlns:r="http://schemas.openxmlformats.org/officeDocument/2006/relationships" id="259" r:id="R77f357dd08de4fea"/>
    <p:sldId xmlns:r="http://schemas.openxmlformats.org/officeDocument/2006/relationships" id="260" r:id="R54d03df255344147"/>
    <p:sldId xmlns:r="http://schemas.openxmlformats.org/officeDocument/2006/relationships" id="261" r:id="R22b8028a48254495"/>
    <p:sldId xmlns:r="http://schemas.openxmlformats.org/officeDocument/2006/relationships" id="262" r:id="R6ced819c640040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8d96ba59c46e9" /><Relationship Type="http://schemas.openxmlformats.org/officeDocument/2006/relationships/slide" Target="/ppt/slides/slide1.xml" Id="R8c17ba8428d9431b" /><Relationship Type="http://schemas.openxmlformats.org/officeDocument/2006/relationships/slide" Target="/ppt/slides/slide2.xml" Id="R218fd741da104738" /><Relationship Type="http://schemas.openxmlformats.org/officeDocument/2006/relationships/slide" Target="/ppt/slides/slide3.xml" Id="R0e73ded2807e4dcc" /><Relationship Type="http://schemas.openxmlformats.org/officeDocument/2006/relationships/slide" Target="/ppt/slides/slide4.xml" Id="R77f357dd08de4fea" /><Relationship Type="http://schemas.openxmlformats.org/officeDocument/2006/relationships/slide" Target="/ppt/slides/slide5.xml" Id="R54d03df255344147" /><Relationship Type="http://schemas.openxmlformats.org/officeDocument/2006/relationships/slide" Target="/ppt/slides/slide6.xml" Id="R22b8028a48254495" /><Relationship Type="http://schemas.openxmlformats.org/officeDocument/2006/relationships/slide" Target="/ppt/slides/slide7.xml" Id="R6ced819c640040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a52f4419948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7bd7f481f459c" /><Relationship Type="http://schemas.openxmlformats.org/officeDocument/2006/relationships/theme" Target="/ppt/slideMasters/theme/theme1.xml" Id="R8435391e52dd45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17bd7f481f45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d55008c9a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acf2fd22f41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731ee10fa4c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ad4021df146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13a64349f4b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eaf18f46d43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896e8ac0c4e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INTERFACE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INTERFACE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5 159 541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64 507 671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64 507 672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LENDE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Huldreveien 4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69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975 977 145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