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f4e1c9455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6883e21fc44ec"/>
  </p:sldMasterIdLst>
  <p:sldIdLst>
    <p:sldId xmlns:r="http://schemas.openxmlformats.org/officeDocument/2006/relationships" id="256" r:id="Rc9b8d4281cfc4b9e"/>
    <p:sldId xmlns:r="http://schemas.openxmlformats.org/officeDocument/2006/relationships" id="257" r:id="R970b69cc05c045ac"/>
    <p:sldId xmlns:r="http://schemas.openxmlformats.org/officeDocument/2006/relationships" id="258" r:id="Rf00dc346769942cb"/>
    <p:sldId xmlns:r="http://schemas.openxmlformats.org/officeDocument/2006/relationships" id="259" r:id="Rad4e1df3a3fc48bc"/>
    <p:sldId xmlns:r="http://schemas.openxmlformats.org/officeDocument/2006/relationships" id="260" r:id="R2354cebed2ae4823"/>
    <p:sldId xmlns:r="http://schemas.openxmlformats.org/officeDocument/2006/relationships" id="261" r:id="R8cf24a3bd432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6883e21fc44ec" /><Relationship Type="http://schemas.openxmlformats.org/officeDocument/2006/relationships/slide" Target="/ppt/slides/slide1.xml" Id="Rc9b8d4281cfc4b9e" /><Relationship Type="http://schemas.openxmlformats.org/officeDocument/2006/relationships/slide" Target="/ppt/slides/slide2.xml" Id="R970b69cc05c045ac" /><Relationship Type="http://schemas.openxmlformats.org/officeDocument/2006/relationships/slide" Target="/ppt/slides/slide3.xml" Id="Rf00dc346769942cb" /><Relationship Type="http://schemas.openxmlformats.org/officeDocument/2006/relationships/slide" Target="/ppt/slides/slide4.xml" Id="Rad4e1df3a3fc48bc" /><Relationship Type="http://schemas.openxmlformats.org/officeDocument/2006/relationships/slide" Target="/ppt/slides/slide5.xml" Id="R2354cebed2ae4823" /><Relationship Type="http://schemas.openxmlformats.org/officeDocument/2006/relationships/slide" Target="/ppt/slides/slide6.xml" Id="R8cf24a3bd432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aff5bea41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82de8ca84413" /><Relationship Type="http://schemas.openxmlformats.org/officeDocument/2006/relationships/theme" Target="/ppt/slideMasters/theme/theme1.xml" Id="R3793c73c83b2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f82de8ca8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ba03d6524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83ec31c6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8ee506cd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21fbc3665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8169215f1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a0d10511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