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29dffdf6b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9d0003fe64bd0"/>
  </p:sldMasterIdLst>
  <p:sldIdLst>
    <p:sldId xmlns:r="http://schemas.openxmlformats.org/officeDocument/2006/relationships" id="256" r:id="R5ce29875b0934b1a"/>
    <p:sldId xmlns:r="http://schemas.openxmlformats.org/officeDocument/2006/relationships" id="257" r:id="Re1380cd1570e4b75"/>
    <p:sldId xmlns:r="http://schemas.openxmlformats.org/officeDocument/2006/relationships" id="258" r:id="R353062e04e4e48f7"/>
    <p:sldId xmlns:r="http://schemas.openxmlformats.org/officeDocument/2006/relationships" id="259" r:id="R7d4d30e8a66a45ab"/>
    <p:sldId xmlns:r="http://schemas.openxmlformats.org/officeDocument/2006/relationships" id="260" r:id="R7f3b333352ef4c17"/>
    <p:sldId xmlns:r="http://schemas.openxmlformats.org/officeDocument/2006/relationships" id="261" r:id="Rd8b6232293df4cca"/>
    <p:sldId xmlns:r="http://schemas.openxmlformats.org/officeDocument/2006/relationships" id="262" r:id="R304fe0277ac8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9d0003fe64bd0" /><Relationship Type="http://schemas.openxmlformats.org/officeDocument/2006/relationships/slide" Target="/ppt/slides/slide1.xml" Id="R5ce29875b0934b1a" /><Relationship Type="http://schemas.openxmlformats.org/officeDocument/2006/relationships/slide" Target="/ppt/slides/slide2.xml" Id="Re1380cd1570e4b75" /><Relationship Type="http://schemas.openxmlformats.org/officeDocument/2006/relationships/slide" Target="/ppt/slides/slide3.xml" Id="R353062e04e4e48f7" /><Relationship Type="http://schemas.openxmlformats.org/officeDocument/2006/relationships/slide" Target="/ppt/slides/slide4.xml" Id="R7d4d30e8a66a45ab" /><Relationship Type="http://schemas.openxmlformats.org/officeDocument/2006/relationships/slide" Target="/ppt/slides/slide5.xml" Id="R7f3b333352ef4c17" /><Relationship Type="http://schemas.openxmlformats.org/officeDocument/2006/relationships/slide" Target="/ppt/slides/slide6.xml" Id="Rd8b6232293df4cca" /><Relationship Type="http://schemas.openxmlformats.org/officeDocument/2006/relationships/slide" Target="/ppt/slides/slide7.xml" Id="R304fe0277ac8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704f11856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18577bc654831" /><Relationship Type="http://schemas.openxmlformats.org/officeDocument/2006/relationships/theme" Target="/ppt/slideMasters/theme/theme1.xml" Id="R45c48224acb5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18577bc65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325b5b0f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738df21f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a8251260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61f93ea8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aa2cc202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a0b1047e2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e634bdde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PAGANO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40 073 013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168 417 460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203 423 253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MIDELFART TOVE E KVAMMEN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