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d403c7d2c44c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80b982a10a427c"/>
  </p:sldMasterIdLst>
  <p:sldIdLst>
    <p:sldId xmlns:r="http://schemas.openxmlformats.org/officeDocument/2006/relationships" id="256" r:id="R01b87fa2b2a54cf1"/>
    <p:sldId xmlns:r="http://schemas.openxmlformats.org/officeDocument/2006/relationships" id="257" r:id="Rb69c949d87104c08"/>
    <p:sldId xmlns:r="http://schemas.openxmlformats.org/officeDocument/2006/relationships" id="258" r:id="Ra2b157ce588b4910"/>
    <p:sldId xmlns:r="http://schemas.openxmlformats.org/officeDocument/2006/relationships" id="259" r:id="R62768ed56fb94fdd"/>
    <p:sldId xmlns:r="http://schemas.openxmlformats.org/officeDocument/2006/relationships" id="260" r:id="R014ef33e925c4c51"/>
    <p:sldId xmlns:r="http://schemas.openxmlformats.org/officeDocument/2006/relationships" id="261" r:id="R73b140400a204d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0b982a10a427c" /><Relationship Type="http://schemas.openxmlformats.org/officeDocument/2006/relationships/slide" Target="/ppt/slides/slide1.xml" Id="R01b87fa2b2a54cf1" /><Relationship Type="http://schemas.openxmlformats.org/officeDocument/2006/relationships/slide" Target="/ppt/slides/slide2.xml" Id="Rb69c949d87104c08" /><Relationship Type="http://schemas.openxmlformats.org/officeDocument/2006/relationships/slide" Target="/ppt/slides/slide3.xml" Id="Ra2b157ce588b4910" /><Relationship Type="http://schemas.openxmlformats.org/officeDocument/2006/relationships/slide" Target="/ppt/slides/slide4.xml" Id="R62768ed56fb94fdd" /><Relationship Type="http://schemas.openxmlformats.org/officeDocument/2006/relationships/slide" Target="/ppt/slides/slide5.xml" Id="R014ef33e925c4c51" /><Relationship Type="http://schemas.openxmlformats.org/officeDocument/2006/relationships/slide" Target="/ppt/slides/slide6.xml" Id="R73b140400a204d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c02de9c4943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8cc7a6672417f" /><Relationship Type="http://schemas.openxmlformats.org/officeDocument/2006/relationships/theme" Target="/ppt/slideMasters/theme/theme1.xml" Id="R92a2a36b2bec40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d8cc7a6672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a2dcefb7141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7212f0e6240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4bfbaa5bb41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bad4424f548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8718fc3984a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c08edf1da44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WEPE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post@wepe.no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976 095 057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