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d04651c8b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16c8a421441fd"/>
  </p:sldMasterIdLst>
  <p:sldIdLst>
    <p:sldId xmlns:r="http://schemas.openxmlformats.org/officeDocument/2006/relationships" id="256" r:id="R6a77615913994906"/>
    <p:sldId xmlns:r="http://schemas.openxmlformats.org/officeDocument/2006/relationships" id="257" r:id="Reab300bb19114b24"/>
    <p:sldId xmlns:r="http://schemas.openxmlformats.org/officeDocument/2006/relationships" id="258" r:id="Rb92f63101f654f6a"/>
    <p:sldId xmlns:r="http://schemas.openxmlformats.org/officeDocument/2006/relationships" id="259" r:id="R03b838d256624c26"/>
    <p:sldId xmlns:r="http://schemas.openxmlformats.org/officeDocument/2006/relationships" id="260" r:id="R815ca3bd28834d31"/>
    <p:sldId xmlns:r="http://schemas.openxmlformats.org/officeDocument/2006/relationships" id="261" r:id="R8e39f84f3c1641e9"/>
    <p:sldId xmlns:r="http://schemas.openxmlformats.org/officeDocument/2006/relationships" id="262" r:id="R137f0e4bb048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16c8a421441fd" /><Relationship Type="http://schemas.openxmlformats.org/officeDocument/2006/relationships/slide" Target="/ppt/slides/slide1.xml" Id="R6a77615913994906" /><Relationship Type="http://schemas.openxmlformats.org/officeDocument/2006/relationships/slide" Target="/ppt/slides/slide2.xml" Id="Reab300bb19114b24" /><Relationship Type="http://schemas.openxmlformats.org/officeDocument/2006/relationships/slide" Target="/ppt/slides/slide3.xml" Id="Rb92f63101f654f6a" /><Relationship Type="http://schemas.openxmlformats.org/officeDocument/2006/relationships/slide" Target="/ppt/slides/slide4.xml" Id="R03b838d256624c26" /><Relationship Type="http://schemas.openxmlformats.org/officeDocument/2006/relationships/slide" Target="/ppt/slides/slide5.xml" Id="R815ca3bd28834d31" /><Relationship Type="http://schemas.openxmlformats.org/officeDocument/2006/relationships/slide" Target="/ppt/slides/slide6.xml" Id="R8e39f84f3c1641e9" /><Relationship Type="http://schemas.openxmlformats.org/officeDocument/2006/relationships/slide" Target="/ppt/slides/slide7.xml" Id="R137f0e4bb048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42d31ae7c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1906b45d40b7" /><Relationship Type="http://schemas.openxmlformats.org/officeDocument/2006/relationships/theme" Target="/ppt/slideMasters/theme/theme1.xml" Id="Rf6b9e585a93b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c1906b45d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3fae4618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42de3dd9f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9bc09ac0e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7585c41c4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1f2e3e0b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c80fd35d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c3aa9fc33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WESTRENG MAY BRITT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ANDERS MOEN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LENA KR HAUGERUD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AASTAD THOMAS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