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76203da0d42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62204fee89464b"/>
  </p:sldMasterIdLst>
  <p:sldIdLst>
    <p:sldId xmlns:r="http://schemas.openxmlformats.org/officeDocument/2006/relationships" id="256" r:id="Rd4482bf7bc7c45a3"/>
    <p:sldId xmlns:r="http://schemas.openxmlformats.org/officeDocument/2006/relationships" id="257" r:id="Re547f46a9dc54d26"/>
    <p:sldId xmlns:r="http://schemas.openxmlformats.org/officeDocument/2006/relationships" id="258" r:id="R0bff3c5020df4dca"/>
    <p:sldId xmlns:r="http://schemas.openxmlformats.org/officeDocument/2006/relationships" id="259" r:id="R09aa2f484810495b"/>
    <p:sldId xmlns:r="http://schemas.openxmlformats.org/officeDocument/2006/relationships" id="260" r:id="Rbe0443b26c2446b5"/>
    <p:sldId xmlns:r="http://schemas.openxmlformats.org/officeDocument/2006/relationships" id="261" r:id="Rba404d5ff2b5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2204fee89464b" /><Relationship Type="http://schemas.openxmlformats.org/officeDocument/2006/relationships/slide" Target="/ppt/slides/slide1.xml" Id="Rd4482bf7bc7c45a3" /><Relationship Type="http://schemas.openxmlformats.org/officeDocument/2006/relationships/slide" Target="/ppt/slides/slide2.xml" Id="Re547f46a9dc54d26" /><Relationship Type="http://schemas.openxmlformats.org/officeDocument/2006/relationships/slide" Target="/ppt/slides/slide3.xml" Id="R0bff3c5020df4dca" /><Relationship Type="http://schemas.openxmlformats.org/officeDocument/2006/relationships/slide" Target="/ppt/slides/slide4.xml" Id="R09aa2f484810495b" /><Relationship Type="http://schemas.openxmlformats.org/officeDocument/2006/relationships/slide" Target="/ppt/slides/slide5.xml" Id="Rbe0443b26c2446b5" /><Relationship Type="http://schemas.openxmlformats.org/officeDocument/2006/relationships/slide" Target="/ppt/slides/slide6.xml" Id="Rba404d5ff2b5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fb203fb6f4f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ae2936a4d46bb" /><Relationship Type="http://schemas.openxmlformats.org/officeDocument/2006/relationships/theme" Target="/ppt/slideMasters/theme/theme1.xml" Id="Rcdaa87f1d6394d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9ae2936a4d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aae73b8c8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e09456e75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55ea0b738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13f2c1fa2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191f233f8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6f912da05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46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