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20669f914841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812e9f0f1b4cde"/>
  </p:sldMasterIdLst>
  <p:sldIdLst>
    <p:sldId xmlns:r="http://schemas.openxmlformats.org/officeDocument/2006/relationships" id="256" r:id="Rd902874af67e4504"/>
    <p:sldId xmlns:r="http://schemas.openxmlformats.org/officeDocument/2006/relationships" id="257" r:id="R6340c7a30b1541ab"/>
    <p:sldId xmlns:r="http://schemas.openxmlformats.org/officeDocument/2006/relationships" id="258" r:id="R9db08a3b7fd54a25"/>
    <p:sldId xmlns:r="http://schemas.openxmlformats.org/officeDocument/2006/relationships" id="259" r:id="Rca64dfac1ff64df8"/>
    <p:sldId xmlns:r="http://schemas.openxmlformats.org/officeDocument/2006/relationships" id="260" r:id="R13eefe4968e94bf0"/>
    <p:sldId xmlns:r="http://schemas.openxmlformats.org/officeDocument/2006/relationships" id="261" r:id="Rc7d8a19cad0d4e50"/>
    <p:sldId xmlns:r="http://schemas.openxmlformats.org/officeDocument/2006/relationships" id="262" r:id="R15032f5359ef4f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812e9f0f1b4cde" /><Relationship Type="http://schemas.openxmlformats.org/officeDocument/2006/relationships/slide" Target="/ppt/slides/slide1.xml" Id="Rd902874af67e4504" /><Relationship Type="http://schemas.openxmlformats.org/officeDocument/2006/relationships/slide" Target="/ppt/slides/slide2.xml" Id="R6340c7a30b1541ab" /><Relationship Type="http://schemas.openxmlformats.org/officeDocument/2006/relationships/slide" Target="/ppt/slides/slide3.xml" Id="R9db08a3b7fd54a25" /><Relationship Type="http://schemas.openxmlformats.org/officeDocument/2006/relationships/slide" Target="/ppt/slides/slide4.xml" Id="Rca64dfac1ff64df8" /><Relationship Type="http://schemas.openxmlformats.org/officeDocument/2006/relationships/slide" Target="/ppt/slides/slide5.xml" Id="R13eefe4968e94bf0" /><Relationship Type="http://schemas.openxmlformats.org/officeDocument/2006/relationships/slide" Target="/ppt/slides/slide6.xml" Id="Rc7d8a19cad0d4e50" /><Relationship Type="http://schemas.openxmlformats.org/officeDocument/2006/relationships/slide" Target="/ppt/slides/slide7.xml" Id="R15032f5359ef4f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f138ea359d48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8256bcbec4952" /><Relationship Type="http://schemas.openxmlformats.org/officeDocument/2006/relationships/theme" Target="/ppt/slideMasters/theme/theme1.xml" Id="R48e5ed11447549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58256bcbec49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f675cd44943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9b7149af142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470620b0b46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ea8687a3240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83760a1794a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d7290dbbf47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abf198ae646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7 886 938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45 395 662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46 237 494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BJØRKLUND KNUT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NORDÅS ÅSHILD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Øyjordsveien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8616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13 46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976 162 005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