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3fc44840a7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41bf6b627408a"/>
  </p:sldMasterIdLst>
  <p:sldIdLst>
    <p:sldId xmlns:r="http://schemas.openxmlformats.org/officeDocument/2006/relationships" id="256" r:id="Rac6d0d61ce5743e4"/>
    <p:sldId xmlns:r="http://schemas.openxmlformats.org/officeDocument/2006/relationships" id="257" r:id="Rdb3fa9ce46ba447b"/>
    <p:sldId xmlns:r="http://schemas.openxmlformats.org/officeDocument/2006/relationships" id="258" r:id="R295d3bc758134e5b"/>
    <p:sldId xmlns:r="http://schemas.openxmlformats.org/officeDocument/2006/relationships" id="259" r:id="R42ed506420854ca0"/>
    <p:sldId xmlns:r="http://schemas.openxmlformats.org/officeDocument/2006/relationships" id="260" r:id="R6f9dff36a52a4584"/>
    <p:sldId xmlns:r="http://schemas.openxmlformats.org/officeDocument/2006/relationships" id="261" r:id="Ra17d833723c94d39"/>
    <p:sldId xmlns:r="http://schemas.openxmlformats.org/officeDocument/2006/relationships" id="262" r:id="R688e3f90caa2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41bf6b627408a" /><Relationship Type="http://schemas.openxmlformats.org/officeDocument/2006/relationships/slide" Target="/ppt/slides/slide1.xml" Id="Rac6d0d61ce5743e4" /><Relationship Type="http://schemas.openxmlformats.org/officeDocument/2006/relationships/slide" Target="/ppt/slides/slide2.xml" Id="Rdb3fa9ce46ba447b" /><Relationship Type="http://schemas.openxmlformats.org/officeDocument/2006/relationships/slide" Target="/ppt/slides/slide3.xml" Id="R295d3bc758134e5b" /><Relationship Type="http://schemas.openxmlformats.org/officeDocument/2006/relationships/slide" Target="/ppt/slides/slide4.xml" Id="R42ed506420854ca0" /><Relationship Type="http://schemas.openxmlformats.org/officeDocument/2006/relationships/slide" Target="/ppt/slides/slide5.xml" Id="R6f9dff36a52a4584" /><Relationship Type="http://schemas.openxmlformats.org/officeDocument/2006/relationships/slide" Target="/ppt/slides/slide6.xml" Id="Ra17d833723c94d39" /><Relationship Type="http://schemas.openxmlformats.org/officeDocument/2006/relationships/slide" Target="/ppt/slides/slide7.xml" Id="R688e3f90caa2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70ce1562943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2df2c2a164ed6" /><Relationship Type="http://schemas.openxmlformats.org/officeDocument/2006/relationships/theme" Target="/ppt/slideMasters/theme/theme1.xml" Id="R66bb2a610f9244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2df2c2a16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1f9e71631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796ba5537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a7353b23d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2d9320ae2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33a45b277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f9c61b09541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9ce05bc3c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BRUNSBICA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BRUNSBICA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95 948 984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100 866 887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ALEXANDRA 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CARL FREDRICK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CHRISTINE N 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SCHWARTZ-BOTTEN OLE M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TINA CHRISTINE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Botten, Munthes plass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59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