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9a4fe7a09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8c1c54c554262"/>
  </p:sldMasterIdLst>
  <p:sldIdLst>
    <p:sldId xmlns:r="http://schemas.openxmlformats.org/officeDocument/2006/relationships" id="256" r:id="R6e8cfd409a0047ec"/>
    <p:sldId xmlns:r="http://schemas.openxmlformats.org/officeDocument/2006/relationships" id="257" r:id="Rc9f57cb6bd7b432a"/>
    <p:sldId xmlns:r="http://schemas.openxmlformats.org/officeDocument/2006/relationships" id="258" r:id="R73c2102b21c547bf"/>
    <p:sldId xmlns:r="http://schemas.openxmlformats.org/officeDocument/2006/relationships" id="259" r:id="Rc893093477d34e65"/>
    <p:sldId xmlns:r="http://schemas.openxmlformats.org/officeDocument/2006/relationships" id="260" r:id="Rf8af5bc8ea464d40"/>
    <p:sldId xmlns:r="http://schemas.openxmlformats.org/officeDocument/2006/relationships" id="261" r:id="R667c1e5d366c490b"/>
    <p:sldId xmlns:r="http://schemas.openxmlformats.org/officeDocument/2006/relationships" id="262" r:id="Rcca5bdb0a1c6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8c1c54c554262" /><Relationship Type="http://schemas.openxmlformats.org/officeDocument/2006/relationships/slide" Target="/ppt/slides/slide1.xml" Id="R6e8cfd409a0047ec" /><Relationship Type="http://schemas.openxmlformats.org/officeDocument/2006/relationships/slide" Target="/ppt/slides/slide2.xml" Id="Rc9f57cb6bd7b432a" /><Relationship Type="http://schemas.openxmlformats.org/officeDocument/2006/relationships/slide" Target="/ppt/slides/slide3.xml" Id="R73c2102b21c547bf" /><Relationship Type="http://schemas.openxmlformats.org/officeDocument/2006/relationships/slide" Target="/ppt/slides/slide4.xml" Id="Rc893093477d34e65" /><Relationship Type="http://schemas.openxmlformats.org/officeDocument/2006/relationships/slide" Target="/ppt/slides/slide5.xml" Id="Rf8af5bc8ea464d40" /><Relationship Type="http://schemas.openxmlformats.org/officeDocument/2006/relationships/slide" Target="/ppt/slides/slide6.xml" Id="R667c1e5d366c490b" /><Relationship Type="http://schemas.openxmlformats.org/officeDocument/2006/relationships/slide" Target="/ppt/slides/slide7.xml" Id="Rcca5bdb0a1c6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8b8defa20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ff4186214840" /><Relationship Type="http://schemas.openxmlformats.org/officeDocument/2006/relationships/theme" Target="/ppt/slideMasters/theme/theme1.xml" Id="Rb9414ac4414d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4ff418621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2327e8ef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0dd2c1a66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13040ef5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829b70a9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f080b596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635deb39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f28487b4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