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89c5be4d1b4d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d8362e1d8e43fe"/>
  </p:sldMasterIdLst>
  <p:sldIdLst>
    <p:sldId xmlns:r="http://schemas.openxmlformats.org/officeDocument/2006/relationships" id="256" r:id="R32d852e22f614bd8"/>
    <p:sldId xmlns:r="http://schemas.openxmlformats.org/officeDocument/2006/relationships" id="257" r:id="Rede0eaa6fa814a5b"/>
    <p:sldId xmlns:r="http://schemas.openxmlformats.org/officeDocument/2006/relationships" id="258" r:id="Rb91f5f5faeac433e"/>
    <p:sldId xmlns:r="http://schemas.openxmlformats.org/officeDocument/2006/relationships" id="259" r:id="R017d7bc3c3d647d9"/>
    <p:sldId xmlns:r="http://schemas.openxmlformats.org/officeDocument/2006/relationships" id="260" r:id="Rb28e0d4056794f20"/>
    <p:sldId xmlns:r="http://schemas.openxmlformats.org/officeDocument/2006/relationships" id="261" r:id="R9c5f03e793be49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d8362e1d8e43fe" /><Relationship Type="http://schemas.openxmlformats.org/officeDocument/2006/relationships/slide" Target="/ppt/slides/slide1.xml" Id="R32d852e22f614bd8" /><Relationship Type="http://schemas.openxmlformats.org/officeDocument/2006/relationships/slide" Target="/ppt/slides/slide2.xml" Id="Rede0eaa6fa814a5b" /><Relationship Type="http://schemas.openxmlformats.org/officeDocument/2006/relationships/slide" Target="/ppt/slides/slide3.xml" Id="Rb91f5f5faeac433e" /><Relationship Type="http://schemas.openxmlformats.org/officeDocument/2006/relationships/slide" Target="/ppt/slides/slide4.xml" Id="R017d7bc3c3d647d9" /><Relationship Type="http://schemas.openxmlformats.org/officeDocument/2006/relationships/slide" Target="/ppt/slides/slide5.xml" Id="Rb28e0d4056794f20" /><Relationship Type="http://schemas.openxmlformats.org/officeDocument/2006/relationships/slide" Target="/ppt/slides/slide6.xml" Id="R9c5f03e793be49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dd1dade61a44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b426d77a74b6b" /><Relationship Type="http://schemas.openxmlformats.org/officeDocument/2006/relationships/theme" Target="/ppt/slideMasters/theme/theme1.xml" Id="Rf44954506d1f4c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8b426d77a74b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677a9feea45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719ea96a64e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cc73a0a7c44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cf85aa74b40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a9b703be044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5de8b169648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CONZIGMA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CONZIGMA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CONZIGMA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CONZIGMA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CONZIGMA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CONZIGMA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976 324 676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CONZIGMA AS</a:t>
            </a:r>
          </a:p>
        </p:txBody>
      </p:sp>
    </p:spTree>
  </p:cSld>
  <p:clrMapOvr>
    <a:masterClrMapping xmlns:a="http://schemas.openxmlformats.org/drawingml/2006/main"/>
  </p:clrMapOvr>
</p:sld>
</file>