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505f0b3cd24a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07bc28f17141ae"/>
  </p:sldMasterIdLst>
  <p:sldIdLst>
    <p:sldId xmlns:r="http://schemas.openxmlformats.org/officeDocument/2006/relationships" id="256" r:id="Rf6934d68731549ee"/>
    <p:sldId xmlns:r="http://schemas.openxmlformats.org/officeDocument/2006/relationships" id="257" r:id="R9c5840ecb0694f48"/>
    <p:sldId xmlns:r="http://schemas.openxmlformats.org/officeDocument/2006/relationships" id="258" r:id="R65d302fdfa1a4eb6"/>
    <p:sldId xmlns:r="http://schemas.openxmlformats.org/officeDocument/2006/relationships" id="259" r:id="Ra4b66024a9c04baa"/>
    <p:sldId xmlns:r="http://schemas.openxmlformats.org/officeDocument/2006/relationships" id="260" r:id="R995018a0e05d49b6"/>
    <p:sldId xmlns:r="http://schemas.openxmlformats.org/officeDocument/2006/relationships" id="261" r:id="Rc0f867db53cd41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07bc28f17141ae" /><Relationship Type="http://schemas.openxmlformats.org/officeDocument/2006/relationships/slide" Target="/ppt/slides/slide1.xml" Id="Rf6934d68731549ee" /><Relationship Type="http://schemas.openxmlformats.org/officeDocument/2006/relationships/slide" Target="/ppt/slides/slide2.xml" Id="R9c5840ecb0694f48" /><Relationship Type="http://schemas.openxmlformats.org/officeDocument/2006/relationships/slide" Target="/ppt/slides/slide3.xml" Id="R65d302fdfa1a4eb6" /><Relationship Type="http://schemas.openxmlformats.org/officeDocument/2006/relationships/slide" Target="/ppt/slides/slide4.xml" Id="Ra4b66024a9c04baa" /><Relationship Type="http://schemas.openxmlformats.org/officeDocument/2006/relationships/slide" Target="/ppt/slides/slide5.xml" Id="R995018a0e05d49b6" /><Relationship Type="http://schemas.openxmlformats.org/officeDocument/2006/relationships/slide" Target="/ppt/slides/slide6.xml" Id="Rc0f867db53cd41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fe0b8ae3a940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a6e844b1f41c9" /><Relationship Type="http://schemas.openxmlformats.org/officeDocument/2006/relationships/theme" Target="/ppt/slideMasters/theme/theme1.xml" Id="Rc3651ece58df49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6a6e844b1f41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93f87399642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1976e17724a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d396fa00c47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d410c923340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88dbcf7b14f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29bdf593543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CONZIGMA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CONZIGMA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3 610 655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2 016 788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60 840 482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21 589 035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21 774 095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976 324 676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