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3c32bfa14a4e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26e65a19e54efa"/>
  </p:sldMasterIdLst>
  <p:sldIdLst>
    <p:sldId xmlns:r="http://schemas.openxmlformats.org/officeDocument/2006/relationships" id="256" r:id="R955f8871838544cc"/>
    <p:sldId xmlns:r="http://schemas.openxmlformats.org/officeDocument/2006/relationships" id="257" r:id="R96094ca71fc24788"/>
    <p:sldId xmlns:r="http://schemas.openxmlformats.org/officeDocument/2006/relationships" id="258" r:id="R4a37f9861e8b4b89"/>
    <p:sldId xmlns:r="http://schemas.openxmlformats.org/officeDocument/2006/relationships" id="259" r:id="Rf6120e140c3144fc"/>
    <p:sldId xmlns:r="http://schemas.openxmlformats.org/officeDocument/2006/relationships" id="260" r:id="R44cc753a3116452a"/>
    <p:sldId xmlns:r="http://schemas.openxmlformats.org/officeDocument/2006/relationships" id="261" r:id="R64354ad18e404f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26e65a19e54efa" /><Relationship Type="http://schemas.openxmlformats.org/officeDocument/2006/relationships/slide" Target="/ppt/slides/slide1.xml" Id="R955f8871838544cc" /><Relationship Type="http://schemas.openxmlformats.org/officeDocument/2006/relationships/slide" Target="/ppt/slides/slide2.xml" Id="R96094ca71fc24788" /><Relationship Type="http://schemas.openxmlformats.org/officeDocument/2006/relationships/slide" Target="/ppt/slides/slide3.xml" Id="R4a37f9861e8b4b89" /><Relationship Type="http://schemas.openxmlformats.org/officeDocument/2006/relationships/slide" Target="/ppt/slides/slide4.xml" Id="Rf6120e140c3144fc" /><Relationship Type="http://schemas.openxmlformats.org/officeDocument/2006/relationships/slide" Target="/ppt/slides/slide5.xml" Id="R44cc753a3116452a" /><Relationship Type="http://schemas.openxmlformats.org/officeDocument/2006/relationships/slide" Target="/ppt/slides/slide6.xml" Id="R64354ad18e404f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65cbb6c5ec45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e92737f0540b0" /><Relationship Type="http://schemas.openxmlformats.org/officeDocument/2006/relationships/theme" Target="/ppt/slideMasters/theme/theme1.xml" Id="Ra3842ffa183449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8e92737f0540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ce1f3f85844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0c83d39094c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6a6b5ee584b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ded25ae754c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dfa0f2124642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11f9c19ab4c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MELANGE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MELANGE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661 000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976 539 621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