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5fd4e5353d4c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2e2fdf9cec49a2"/>
  </p:sldMasterIdLst>
  <p:sldIdLst>
    <p:sldId xmlns:r="http://schemas.openxmlformats.org/officeDocument/2006/relationships" id="256" r:id="R4e030b3758d94711"/>
    <p:sldId xmlns:r="http://schemas.openxmlformats.org/officeDocument/2006/relationships" id="257" r:id="R14ac2dd7c616403f"/>
    <p:sldId xmlns:r="http://schemas.openxmlformats.org/officeDocument/2006/relationships" id="258" r:id="R7f6994c22715480f"/>
    <p:sldId xmlns:r="http://schemas.openxmlformats.org/officeDocument/2006/relationships" id="259" r:id="Reb604c26d2d04acd"/>
    <p:sldId xmlns:r="http://schemas.openxmlformats.org/officeDocument/2006/relationships" id="260" r:id="R8e9b938e295e4c65"/>
    <p:sldId xmlns:r="http://schemas.openxmlformats.org/officeDocument/2006/relationships" id="261" r:id="R72bf6e8bd0d84a8f"/>
    <p:sldId xmlns:r="http://schemas.openxmlformats.org/officeDocument/2006/relationships" id="262" r:id="R356faa782b2148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2e2fdf9cec49a2" /><Relationship Type="http://schemas.openxmlformats.org/officeDocument/2006/relationships/slide" Target="/ppt/slides/slide1.xml" Id="R4e030b3758d94711" /><Relationship Type="http://schemas.openxmlformats.org/officeDocument/2006/relationships/slide" Target="/ppt/slides/slide2.xml" Id="R14ac2dd7c616403f" /><Relationship Type="http://schemas.openxmlformats.org/officeDocument/2006/relationships/slide" Target="/ppt/slides/slide3.xml" Id="R7f6994c22715480f" /><Relationship Type="http://schemas.openxmlformats.org/officeDocument/2006/relationships/slide" Target="/ppt/slides/slide4.xml" Id="Reb604c26d2d04acd" /><Relationship Type="http://schemas.openxmlformats.org/officeDocument/2006/relationships/slide" Target="/ppt/slides/slide5.xml" Id="R8e9b938e295e4c65" /><Relationship Type="http://schemas.openxmlformats.org/officeDocument/2006/relationships/slide" Target="/ppt/slides/slide6.xml" Id="R72bf6e8bd0d84a8f" /><Relationship Type="http://schemas.openxmlformats.org/officeDocument/2006/relationships/slide" Target="/ppt/slides/slide7.xml" Id="R356faa782b2148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f3a649801f43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19b09a9dd4f2a" /><Relationship Type="http://schemas.openxmlformats.org/officeDocument/2006/relationships/theme" Target="/ppt/slideMasters/theme/theme1.xml" Id="R4891b21d2d0940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d19b09a9dd4f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625419df145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2e787fb0f4d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ef4bc576844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f482a01094f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37429dad440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e4958f0db47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35e96e0de43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FRETLAND EIGEDOM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FRETLAND EIGEDOM AS ble etablert [år] og holder til i Lærdal.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620 568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111 080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−417 907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750 206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4 632 595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FRETLAND ÅSMUND AVDEM  –  25,2 %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FRETLAND JOSTEIN AVDEM  –  25,2 %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FRETLAND RAGNHILD AVDEM  –  25,2 %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FRETLAND JAN OLAV  –  24,5 %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Monsemarki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6887 Lærdal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977 046 955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