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f7153e097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8ef54a1904ff6"/>
  </p:sldMasterIdLst>
  <p:sldIdLst>
    <p:sldId xmlns:r="http://schemas.openxmlformats.org/officeDocument/2006/relationships" id="256" r:id="R4087abcd17404f9a"/>
    <p:sldId xmlns:r="http://schemas.openxmlformats.org/officeDocument/2006/relationships" id="257" r:id="Re6f3136aa8a04acf"/>
    <p:sldId xmlns:r="http://schemas.openxmlformats.org/officeDocument/2006/relationships" id="258" r:id="R145745aa29384eb2"/>
    <p:sldId xmlns:r="http://schemas.openxmlformats.org/officeDocument/2006/relationships" id="259" r:id="R588abb47862c4c1e"/>
    <p:sldId xmlns:r="http://schemas.openxmlformats.org/officeDocument/2006/relationships" id="260" r:id="Rb8e046bb7dfc4918"/>
    <p:sldId xmlns:r="http://schemas.openxmlformats.org/officeDocument/2006/relationships" id="261" r:id="Rd387e08b711c46e4"/>
    <p:sldId xmlns:r="http://schemas.openxmlformats.org/officeDocument/2006/relationships" id="262" r:id="Re9360bc21fef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8ef54a1904ff6" /><Relationship Type="http://schemas.openxmlformats.org/officeDocument/2006/relationships/slide" Target="/ppt/slides/slide1.xml" Id="R4087abcd17404f9a" /><Relationship Type="http://schemas.openxmlformats.org/officeDocument/2006/relationships/slide" Target="/ppt/slides/slide2.xml" Id="Re6f3136aa8a04acf" /><Relationship Type="http://schemas.openxmlformats.org/officeDocument/2006/relationships/slide" Target="/ppt/slides/slide3.xml" Id="R145745aa29384eb2" /><Relationship Type="http://schemas.openxmlformats.org/officeDocument/2006/relationships/slide" Target="/ppt/slides/slide4.xml" Id="R588abb47862c4c1e" /><Relationship Type="http://schemas.openxmlformats.org/officeDocument/2006/relationships/slide" Target="/ppt/slides/slide5.xml" Id="Rb8e046bb7dfc4918" /><Relationship Type="http://schemas.openxmlformats.org/officeDocument/2006/relationships/slide" Target="/ppt/slides/slide6.xml" Id="Rd387e08b711c46e4" /><Relationship Type="http://schemas.openxmlformats.org/officeDocument/2006/relationships/slide" Target="/ppt/slides/slide7.xml" Id="Re9360bc21fef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7b798d471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f4b3727ab44f9" /><Relationship Type="http://schemas.openxmlformats.org/officeDocument/2006/relationships/theme" Target="/ppt/slideMasters/theme/theme1.xml" Id="R54c691f4fb3d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f4b3727ab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f6db2d5c2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7668a14b7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8c14f0edf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2cbd288b24f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0ad2ab7a14e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a96ef7557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90dfd9067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 –  44,5 %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HAUGLI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HAUGLI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SØRSDAHL ARNESEN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MEISFJORD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abra@afinance.no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