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8bbec0bc4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e98fe317b4298"/>
  </p:sldMasterIdLst>
  <p:sldIdLst>
    <p:sldId xmlns:r="http://schemas.openxmlformats.org/officeDocument/2006/relationships" id="256" r:id="R6492d9ef0bae4e0d"/>
    <p:sldId xmlns:r="http://schemas.openxmlformats.org/officeDocument/2006/relationships" id="257" r:id="R29b78f63873b4460"/>
    <p:sldId xmlns:r="http://schemas.openxmlformats.org/officeDocument/2006/relationships" id="258" r:id="Rafdc218a339d423f"/>
    <p:sldId xmlns:r="http://schemas.openxmlformats.org/officeDocument/2006/relationships" id="259" r:id="R32792fad0690409a"/>
    <p:sldId xmlns:r="http://schemas.openxmlformats.org/officeDocument/2006/relationships" id="260" r:id="R71d1abf029444c3d"/>
    <p:sldId xmlns:r="http://schemas.openxmlformats.org/officeDocument/2006/relationships" id="261" r:id="Rc740840b98fd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e98fe317b4298" /><Relationship Type="http://schemas.openxmlformats.org/officeDocument/2006/relationships/slide" Target="/ppt/slides/slide1.xml" Id="R6492d9ef0bae4e0d" /><Relationship Type="http://schemas.openxmlformats.org/officeDocument/2006/relationships/slide" Target="/ppt/slides/slide2.xml" Id="R29b78f63873b4460" /><Relationship Type="http://schemas.openxmlformats.org/officeDocument/2006/relationships/slide" Target="/ppt/slides/slide3.xml" Id="Rafdc218a339d423f" /><Relationship Type="http://schemas.openxmlformats.org/officeDocument/2006/relationships/slide" Target="/ppt/slides/slide4.xml" Id="R32792fad0690409a" /><Relationship Type="http://schemas.openxmlformats.org/officeDocument/2006/relationships/slide" Target="/ppt/slides/slide5.xml" Id="R71d1abf029444c3d" /><Relationship Type="http://schemas.openxmlformats.org/officeDocument/2006/relationships/slide" Target="/ppt/slides/slide6.xml" Id="Rc740840b98fd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915a00241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1867ce93468a" /><Relationship Type="http://schemas.openxmlformats.org/officeDocument/2006/relationships/theme" Target="/ppt/slideMasters/theme/theme1.xml" Id="R14271ed619e0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61867ce93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3d9ae050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7a8865ff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96982008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8cf325d6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fe44f135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80e9c4cf1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