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a7a5d6c5a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2226b571b4ac8"/>
  </p:sldMasterIdLst>
  <p:sldIdLst>
    <p:sldId xmlns:r="http://schemas.openxmlformats.org/officeDocument/2006/relationships" id="256" r:id="R9cc4ea3540914bf2"/>
    <p:sldId xmlns:r="http://schemas.openxmlformats.org/officeDocument/2006/relationships" id="257" r:id="R95f5a26cb6a34955"/>
    <p:sldId xmlns:r="http://schemas.openxmlformats.org/officeDocument/2006/relationships" id="258" r:id="Rf4d8dc4acc9a43e8"/>
    <p:sldId xmlns:r="http://schemas.openxmlformats.org/officeDocument/2006/relationships" id="259" r:id="Ree9393fc12ab4195"/>
    <p:sldId xmlns:r="http://schemas.openxmlformats.org/officeDocument/2006/relationships" id="260" r:id="R2ee3e45476b640c8"/>
    <p:sldId xmlns:r="http://schemas.openxmlformats.org/officeDocument/2006/relationships" id="261" r:id="R6cf30fee60754156"/>
    <p:sldId xmlns:r="http://schemas.openxmlformats.org/officeDocument/2006/relationships" id="262" r:id="Rfac92388aed9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2226b571b4ac8" /><Relationship Type="http://schemas.openxmlformats.org/officeDocument/2006/relationships/slide" Target="/ppt/slides/slide1.xml" Id="R9cc4ea3540914bf2" /><Relationship Type="http://schemas.openxmlformats.org/officeDocument/2006/relationships/slide" Target="/ppt/slides/slide2.xml" Id="R95f5a26cb6a34955" /><Relationship Type="http://schemas.openxmlformats.org/officeDocument/2006/relationships/slide" Target="/ppt/slides/slide3.xml" Id="Rf4d8dc4acc9a43e8" /><Relationship Type="http://schemas.openxmlformats.org/officeDocument/2006/relationships/slide" Target="/ppt/slides/slide4.xml" Id="Ree9393fc12ab4195" /><Relationship Type="http://schemas.openxmlformats.org/officeDocument/2006/relationships/slide" Target="/ppt/slides/slide5.xml" Id="R2ee3e45476b640c8" /><Relationship Type="http://schemas.openxmlformats.org/officeDocument/2006/relationships/slide" Target="/ppt/slides/slide6.xml" Id="R6cf30fee60754156" /><Relationship Type="http://schemas.openxmlformats.org/officeDocument/2006/relationships/slide" Target="/ppt/slides/slide7.xml" Id="Rfac92388aed9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445cd576e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4234e3c34b4e" /><Relationship Type="http://schemas.openxmlformats.org/officeDocument/2006/relationships/theme" Target="/ppt/slideMasters/theme/theme1.xml" Id="R74c76b0054a7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84234e3c34b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5eddbbbf3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2501101e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b4d2d54ac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de94fc8f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3d99ed7d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8b3c581c46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bf9af86346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