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1d7575724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22b5410be4530"/>
  </p:sldMasterIdLst>
  <p:sldIdLst>
    <p:sldId xmlns:r="http://schemas.openxmlformats.org/officeDocument/2006/relationships" id="256" r:id="R1af7121dc7bc4861"/>
    <p:sldId xmlns:r="http://schemas.openxmlformats.org/officeDocument/2006/relationships" id="257" r:id="Rb50f44f54af44b32"/>
    <p:sldId xmlns:r="http://schemas.openxmlformats.org/officeDocument/2006/relationships" id="258" r:id="R7a1f39467ba44279"/>
    <p:sldId xmlns:r="http://schemas.openxmlformats.org/officeDocument/2006/relationships" id="259" r:id="R39982d0da6ad4014"/>
    <p:sldId xmlns:r="http://schemas.openxmlformats.org/officeDocument/2006/relationships" id="260" r:id="R9966857e9b43486a"/>
    <p:sldId xmlns:r="http://schemas.openxmlformats.org/officeDocument/2006/relationships" id="261" r:id="Ra5c235a691094aa6"/>
    <p:sldId xmlns:r="http://schemas.openxmlformats.org/officeDocument/2006/relationships" id="262" r:id="R4f1b7678a9fa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22b5410be4530" /><Relationship Type="http://schemas.openxmlformats.org/officeDocument/2006/relationships/slide" Target="/ppt/slides/slide1.xml" Id="R1af7121dc7bc4861" /><Relationship Type="http://schemas.openxmlformats.org/officeDocument/2006/relationships/slide" Target="/ppt/slides/slide2.xml" Id="Rb50f44f54af44b32" /><Relationship Type="http://schemas.openxmlformats.org/officeDocument/2006/relationships/slide" Target="/ppt/slides/slide3.xml" Id="R7a1f39467ba44279" /><Relationship Type="http://schemas.openxmlformats.org/officeDocument/2006/relationships/slide" Target="/ppt/slides/slide4.xml" Id="R39982d0da6ad4014" /><Relationship Type="http://schemas.openxmlformats.org/officeDocument/2006/relationships/slide" Target="/ppt/slides/slide5.xml" Id="R9966857e9b43486a" /><Relationship Type="http://schemas.openxmlformats.org/officeDocument/2006/relationships/slide" Target="/ppt/slides/slide6.xml" Id="Ra5c235a691094aa6" /><Relationship Type="http://schemas.openxmlformats.org/officeDocument/2006/relationships/slide" Target="/ppt/slides/slide7.xml" Id="R4f1b7678a9fa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af7a24215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f444a2ea9462c" /><Relationship Type="http://schemas.openxmlformats.org/officeDocument/2006/relationships/theme" Target="/ppt/slideMasters/theme/theme1.xml" Id="R66e4a0c5bb2842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f444a2ea9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7bd3bf75a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f81ee490642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c7482e4a0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ad350a591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d3f68b3a1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57db06f19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2e6f0481e46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DEKORATØR OG KONSULENTSERVICE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DEKORATØR OG KONSULENTSERVICE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3 394 895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etg.,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977 475 228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