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524dc04374d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95ccb076784b7b"/>
  </p:sldMasterIdLst>
  <p:sldIdLst>
    <p:sldId xmlns:r="http://schemas.openxmlformats.org/officeDocument/2006/relationships" id="256" r:id="R63244f90317043e7"/>
    <p:sldId xmlns:r="http://schemas.openxmlformats.org/officeDocument/2006/relationships" id="257" r:id="R5cf9a81096ef447a"/>
    <p:sldId xmlns:r="http://schemas.openxmlformats.org/officeDocument/2006/relationships" id="258" r:id="R7d6c2e6b5c8b4663"/>
    <p:sldId xmlns:r="http://schemas.openxmlformats.org/officeDocument/2006/relationships" id="259" r:id="R3eeb4ca3410c4048"/>
    <p:sldId xmlns:r="http://schemas.openxmlformats.org/officeDocument/2006/relationships" id="260" r:id="R6f1a617025d5431b"/>
    <p:sldId xmlns:r="http://schemas.openxmlformats.org/officeDocument/2006/relationships" id="261" r:id="Re97d0580157641b1"/>
    <p:sldId xmlns:r="http://schemas.openxmlformats.org/officeDocument/2006/relationships" id="262" r:id="Rdadc2a785bcf47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5ccb076784b7b" /><Relationship Type="http://schemas.openxmlformats.org/officeDocument/2006/relationships/slide" Target="/ppt/slides/slide1.xml" Id="R63244f90317043e7" /><Relationship Type="http://schemas.openxmlformats.org/officeDocument/2006/relationships/slide" Target="/ppt/slides/slide2.xml" Id="R5cf9a81096ef447a" /><Relationship Type="http://schemas.openxmlformats.org/officeDocument/2006/relationships/slide" Target="/ppt/slides/slide3.xml" Id="R7d6c2e6b5c8b4663" /><Relationship Type="http://schemas.openxmlformats.org/officeDocument/2006/relationships/slide" Target="/ppt/slides/slide4.xml" Id="R3eeb4ca3410c4048" /><Relationship Type="http://schemas.openxmlformats.org/officeDocument/2006/relationships/slide" Target="/ppt/slides/slide5.xml" Id="R6f1a617025d5431b" /><Relationship Type="http://schemas.openxmlformats.org/officeDocument/2006/relationships/slide" Target="/ppt/slides/slide6.xml" Id="Re97d0580157641b1" /><Relationship Type="http://schemas.openxmlformats.org/officeDocument/2006/relationships/slide" Target="/ppt/slides/slide7.xml" Id="Rdadc2a785bcf47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5e95c6d2d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258ff90064e18" /><Relationship Type="http://schemas.openxmlformats.org/officeDocument/2006/relationships/theme" Target="/ppt/slideMasters/theme/theme1.xml" Id="R6993280a6df549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3258ff90064e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df56965ca46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db84982c24d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d54eec79c41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ec9474ebc4a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f2904313f46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aa88d2e5846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1420c0f62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REGNSKAP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34 123 121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5 467 819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15 756 528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ROLF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38150040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rolf@lundenregnskap.no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978 616 070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