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fec5b32dd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938906c66e4239"/>
  </p:sldMasterIdLst>
  <p:sldIdLst>
    <p:sldId xmlns:r="http://schemas.openxmlformats.org/officeDocument/2006/relationships" id="256" r:id="Rda5c03b747cc4b1a"/>
    <p:sldId xmlns:r="http://schemas.openxmlformats.org/officeDocument/2006/relationships" id="257" r:id="R351529c060344bc6"/>
    <p:sldId xmlns:r="http://schemas.openxmlformats.org/officeDocument/2006/relationships" id="258" r:id="R485fafbe86b1405c"/>
    <p:sldId xmlns:r="http://schemas.openxmlformats.org/officeDocument/2006/relationships" id="259" r:id="Rce066698d6024e0f"/>
    <p:sldId xmlns:r="http://schemas.openxmlformats.org/officeDocument/2006/relationships" id="260" r:id="R9ed725753b41473d"/>
    <p:sldId xmlns:r="http://schemas.openxmlformats.org/officeDocument/2006/relationships" id="261" r:id="Rd2ff09d66c80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38906c66e4239" /><Relationship Type="http://schemas.openxmlformats.org/officeDocument/2006/relationships/slide" Target="/ppt/slides/slide1.xml" Id="Rda5c03b747cc4b1a" /><Relationship Type="http://schemas.openxmlformats.org/officeDocument/2006/relationships/slide" Target="/ppt/slides/slide2.xml" Id="R351529c060344bc6" /><Relationship Type="http://schemas.openxmlformats.org/officeDocument/2006/relationships/slide" Target="/ppt/slides/slide3.xml" Id="R485fafbe86b1405c" /><Relationship Type="http://schemas.openxmlformats.org/officeDocument/2006/relationships/slide" Target="/ppt/slides/slide4.xml" Id="Rce066698d6024e0f" /><Relationship Type="http://schemas.openxmlformats.org/officeDocument/2006/relationships/slide" Target="/ppt/slides/slide5.xml" Id="R9ed725753b41473d" /><Relationship Type="http://schemas.openxmlformats.org/officeDocument/2006/relationships/slide" Target="/ppt/slides/slide6.xml" Id="Rd2ff09d66c80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90c155f75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6a090712d42ab" /><Relationship Type="http://schemas.openxmlformats.org/officeDocument/2006/relationships/theme" Target="/ppt/slideMasters/theme/theme1.xml" Id="Rda387b387407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6a090712d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66a71715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465fb9624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e60fc1f4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476400156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db20fca9d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932532ab4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Skogstad Eiendom, Skogstad Hotell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3561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978 657 281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SKOGSTAD EIENDOM AS</a:t>
            </a:r>
          </a:p>
        </p:txBody>
      </p:sp>
    </p:spTree>
  </p:cSld>
  <p:clrMapOvr>
    <a:masterClrMapping xmlns:a="http://schemas.openxmlformats.org/drawingml/2006/main"/>
  </p:clrMapOvr>
</p:sld>
</file>