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d5fa8a30ca48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09067dfee403f"/>
  </p:sldMasterIdLst>
  <p:sldIdLst>
    <p:sldId xmlns:r="http://schemas.openxmlformats.org/officeDocument/2006/relationships" id="256" r:id="Rd32d35be10004645"/>
    <p:sldId xmlns:r="http://schemas.openxmlformats.org/officeDocument/2006/relationships" id="257" r:id="R63875fdb0c9a4b15"/>
    <p:sldId xmlns:r="http://schemas.openxmlformats.org/officeDocument/2006/relationships" id="258" r:id="Rf8dfe8ff09004f5e"/>
    <p:sldId xmlns:r="http://schemas.openxmlformats.org/officeDocument/2006/relationships" id="259" r:id="R5b8516bc840641cb"/>
    <p:sldId xmlns:r="http://schemas.openxmlformats.org/officeDocument/2006/relationships" id="260" r:id="Re72a6ff4cef8402c"/>
    <p:sldId xmlns:r="http://schemas.openxmlformats.org/officeDocument/2006/relationships" id="261" r:id="R2c976abd17ba45ab"/>
    <p:sldId xmlns:r="http://schemas.openxmlformats.org/officeDocument/2006/relationships" id="262" r:id="R5b6ad3c743d7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09067dfee403f" /><Relationship Type="http://schemas.openxmlformats.org/officeDocument/2006/relationships/slide" Target="/ppt/slides/slide1.xml" Id="Rd32d35be10004645" /><Relationship Type="http://schemas.openxmlformats.org/officeDocument/2006/relationships/slide" Target="/ppt/slides/slide2.xml" Id="R63875fdb0c9a4b15" /><Relationship Type="http://schemas.openxmlformats.org/officeDocument/2006/relationships/slide" Target="/ppt/slides/slide3.xml" Id="Rf8dfe8ff09004f5e" /><Relationship Type="http://schemas.openxmlformats.org/officeDocument/2006/relationships/slide" Target="/ppt/slides/slide4.xml" Id="R5b8516bc840641cb" /><Relationship Type="http://schemas.openxmlformats.org/officeDocument/2006/relationships/slide" Target="/ppt/slides/slide5.xml" Id="Re72a6ff4cef8402c" /><Relationship Type="http://schemas.openxmlformats.org/officeDocument/2006/relationships/slide" Target="/ppt/slides/slide6.xml" Id="R2c976abd17ba45ab" /><Relationship Type="http://schemas.openxmlformats.org/officeDocument/2006/relationships/slide" Target="/ppt/slides/slide7.xml" Id="R5b6ad3c743d7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bc48a22c2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4709c46904313" /><Relationship Type="http://schemas.openxmlformats.org/officeDocument/2006/relationships/theme" Target="/ppt/slideMasters/theme/theme1.xml" Id="Rdd3604c88117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4709c4690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686b8f9bb42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573b4cdfd40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6d6a9c657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6b9e44cf5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bc7d48a5447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d2b331e5840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cd464d2b140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SKOGSTAD EIENDOM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−1 319 627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20 166 776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Skogstad Eiendom, Skogstad Hotell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3561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978 657 281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