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b30a0f346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4946eb2b8b459a"/>
  </p:sldMasterIdLst>
  <p:sldIdLst>
    <p:sldId xmlns:r="http://schemas.openxmlformats.org/officeDocument/2006/relationships" id="256" r:id="Rf1d4e974fe6c4bf9"/>
    <p:sldId xmlns:r="http://schemas.openxmlformats.org/officeDocument/2006/relationships" id="257" r:id="R61ddc5c233b34035"/>
    <p:sldId xmlns:r="http://schemas.openxmlformats.org/officeDocument/2006/relationships" id="258" r:id="Rb38c29893d41436d"/>
    <p:sldId xmlns:r="http://schemas.openxmlformats.org/officeDocument/2006/relationships" id="259" r:id="R1826dd359e004676"/>
    <p:sldId xmlns:r="http://schemas.openxmlformats.org/officeDocument/2006/relationships" id="260" r:id="Rbea45e4cbb9f46be"/>
    <p:sldId xmlns:r="http://schemas.openxmlformats.org/officeDocument/2006/relationships" id="261" r:id="R68ee157311084313"/>
    <p:sldId xmlns:r="http://schemas.openxmlformats.org/officeDocument/2006/relationships" id="262" r:id="R0d18e3ac3056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946eb2b8b459a" /><Relationship Type="http://schemas.openxmlformats.org/officeDocument/2006/relationships/slide" Target="/ppt/slides/slide1.xml" Id="Rf1d4e974fe6c4bf9" /><Relationship Type="http://schemas.openxmlformats.org/officeDocument/2006/relationships/slide" Target="/ppt/slides/slide2.xml" Id="R61ddc5c233b34035" /><Relationship Type="http://schemas.openxmlformats.org/officeDocument/2006/relationships/slide" Target="/ppt/slides/slide3.xml" Id="Rb38c29893d41436d" /><Relationship Type="http://schemas.openxmlformats.org/officeDocument/2006/relationships/slide" Target="/ppt/slides/slide4.xml" Id="R1826dd359e004676" /><Relationship Type="http://schemas.openxmlformats.org/officeDocument/2006/relationships/slide" Target="/ppt/slides/slide5.xml" Id="Rbea45e4cbb9f46be" /><Relationship Type="http://schemas.openxmlformats.org/officeDocument/2006/relationships/slide" Target="/ppt/slides/slide6.xml" Id="R68ee157311084313" /><Relationship Type="http://schemas.openxmlformats.org/officeDocument/2006/relationships/slide" Target="/ppt/slides/slide7.xml" Id="R0d18e3ac3056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d957ee559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8b786ee942e0" /><Relationship Type="http://schemas.openxmlformats.org/officeDocument/2006/relationships/theme" Target="/ppt/slideMasters/theme/theme1.xml" Id="R23fc8d889f8a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c8b786ee9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ef5a1d0e4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42abae8a0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f685b60ad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ac13e1f06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2b52ee15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d186401245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27f89881a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SYLVIA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JON ESKIL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