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550ead186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b6b006df642ae"/>
  </p:sldMasterIdLst>
  <p:sldIdLst>
    <p:sldId xmlns:r="http://schemas.openxmlformats.org/officeDocument/2006/relationships" id="256" r:id="Re005c5ac81984e5b"/>
    <p:sldId xmlns:r="http://schemas.openxmlformats.org/officeDocument/2006/relationships" id="257" r:id="R2c9f02a6e5b547d3"/>
    <p:sldId xmlns:r="http://schemas.openxmlformats.org/officeDocument/2006/relationships" id="258" r:id="R9f90b465ff1044f4"/>
    <p:sldId xmlns:r="http://schemas.openxmlformats.org/officeDocument/2006/relationships" id="259" r:id="R7100cd1041484270"/>
    <p:sldId xmlns:r="http://schemas.openxmlformats.org/officeDocument/2006/relationships" id="260" r:id="R85f47335e9174a79"/>
    <p:sldId xmlns:r="http://schemas.openxmlformats.org/officeDocument/2006/relationships" id="261" r:id="Rb46578967fc54991"/>
    <p:sldId xmlns:r="http://schemas.openxmlformats.org/officeDocument/2006/relationships" id="262" r:id="R36ee8c897bc5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b6b006df642ae" /><Relationship Type="http://schemas.openxmlformats.org/officeDocument/2006/relationships/slide" Target="/ppt/slides/slide1.xml" Id="Re005c5ac81984e5b" /><Relationship Type="http://schemas.openxmlformats.org/officeDocument/2006/relationships/slide" Target="/ppt/slides/slide2.xml" Id="R2c9f02a6e5b547d3" /><Relationship Type="http://schemas.openxmlformats.org/officeDocument/2006/relationships/slide" Target="/ppt/slides/slide3.xml" Id="R9f90b465ff1044f4" /><Relationship Type="http://schemas.openxmlformats.org/officeDocument/2006/relationships/slide" Target="/ppt/slides/slide4.xml" Id="R7100cd1041484270" /><Relationship Type="http://schemas.openxmlformats.org/officeDocument/2006/relationships/slide" Target="/ppt/slides/slide5.xml" Id="R85f47335e9174a79" /><Relationship Type="http://schemas.openxmlformats.org/officeDocument/2006/relationships/slide" Target="/ppt/slides/slide6.xml" Id="Rb46578967fc54991" /><Relationship Type="http://schemas.openxmlformats.org/officeDocument/2006/relationships/slide" Target="/ppt/slides/slide7.xml" Id="R36ee8c897bc5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1aefac2cc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a0dbf0a04409" /><Relationship Type="http://schemas.openxmlformats.org/officeDocument/2006/relationships/theme" Target="/ppt/slideMasters/theme/theme1.xml" Id="Rbd8a58317717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9a0dbf0a0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dcfbf78c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67c1a3e0b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cea93b54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316368cf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c7436875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be8f534d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c2de3811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STAMOEN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SMEVIK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