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d370f2bc4241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c5bb3897d4a61"/>
  </p:sldMasterIdLst>
  <p:sldIdLst>
    <p:sldId xmlns:r="http://schemas.openxmlformats.org/officeDocument/2006/relationships" id="256" r:id="R055ae28942aa47c4"/>
    <p:sldId xmlns:r="http://schemas.openxmlformats.org/officeDocument/2006/relationships" id="257" r:id="R792d6d9887354123"/>
    <p:sldId xmlns:r="http://schemas.openxmlformats.org/officeDocument/2006/relationships" id="258" r:id="Rd0b4372af466496f"/>
    <p:sldId xmlns:r="http://schemas.openxmlformats.org/officeDocument/2006/relationships" id="259" r:id="Re04b1be14c31417f"/>
    <p:sldId xmlns:r="http://schemas.openxmlformats.org/officeDocument/2006/relationships" id="260" r:id="R5361a0484bd54c2f"/>
    <p:sldId xmlns:r="http://schemas.openxmlformats.org/officeDocument/2006/relationships" id="261" r:id="R18eb035accae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c5bb3897d4a61" /><Relationship Type="http://schemas.openxmlformats.org/officeDocument/2006/relationships/slide" Target="/ppt/slides/slide1.xml" Id="R055ae28942aa47c4" /><Relationship Type="http://schemas.openxmlformats.org/officeDocument/2006/relationships/slide" Target="/ppt/slides/slide2.xml" Id="R792d6d9887354123" /><Relationship Type="http://schemas.openxmlformats.org/officeDocument/2006/relationships/slide" Target="/ppt/slides/slide3.xml" Id="Rd0b4372af466496f" /><Relationship Type="http://schemas.openxmlformats.org/officeDocument/2006/relationships/slide" Target="/ppt/slides/slide4.xml" Id="Re04b1be14c31417f" /><Relationship Type="http://schemas.openxmlformats.org/officeDocument/2006/relationships/slide" Target="/ppt/slides/slide5.xml" Id="R5361a0484bd54c2f" /><Relationship Type="http://schemas.openxmlformats.org/officeDocument/2006/relationships/slide" Target="/ppt/slides/slide6.xml" Id="R18eb035accae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b9da1baa0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dd3f56832471f" /><Relationship Type="http://schemas.openxmlformats.org/officeDocument/2006/relationships/theme" Target="/ppt/slideMasters/theme/theme1.xml" Id="Rd9dba6f059054b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dd3f5683247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5d368208d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cccadae3d42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018d9ea1c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db957302047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35c7cfa7a4b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4eeade90d48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