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0659fc95d04b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1621ade5914244"/>
  </p:sldMasterIdLst>
  <p:sldIdLst>
    <p:sldId xmlns:r="http://schemas.openxmlformats.org/officeDocument/2006/relationships" id="256" r:id="R3acc1d4f118e46b2"/>
    <p:sldId xmlns:r="http://schemas.openxmlformats.org/officeDocument/2006/relationships" id="257" r:id="Rbe1956e136824377"/>
    <p:sldId xmlns:r="http://schemas.openxmlformats.org/officeDocument/2006/relationships" id="258" r:id="R81450daebec5446a"/>
    <p:sldId xmlns:r="http://schemas.openxmlformats.org/officeDocument/2006/relationships" id="259" r:id="R16b2d1ddc4c64488"/>
    <p:sldId xmlns:r="http://schemas.openxmlformats.org/officeDocument/2006/relationships" id="260" r:id="Rf39d694e5a0943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1621ade5914244" /><Relationship Type="http://schemas.openxmlformats.org/officeDocument/2006/relationships/slide" Target="/ppt/slides/slide1.xml" Id="R3acc1d4f118e46b2" /><Relationship Type="http://schemas.openxmlformats.org/officeDocument/2006/relationships/slide" Target="/ppt/slides/slide2.xml" Id="Rbe1956e136824377" /><Relationship Type="http://schemas.openxmlformats.org/officeDocument/2006/relationships/slide" Target="/ppt/slides/slide3.xml" Id="R81450daebec5446a" /><Relationship Type="http://schemas.openxmlformats.org/officeDocument/2006/relationships/slide" Target="/ppt/slides/slide4.xml" Id="R16b2d1ddc4c64488" /><Relationship Type="http://schemas.openxmlformats.org/officeDocument/2006/relationships/slide" Target="/ppt/slides/slide5.xml" Id="Rf39d694e5a0943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8746d76f8a4a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01367bf2047ef" /><Relationship Type="http://schemas.openxmlformats.org/officeDocument/2006/relationships/theme" Target="/ppt/slideMasters/theme/theme1.xml" Id="Ra6a6bc6c402c47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201367bf2047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8c91675e644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da483632b40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12104d0f44f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eecdd941f4b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c6a6e9e3c44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BARENTS VANNA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