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94c177402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47c46fa3e4812"/>
  </p:sldMasterIdLst>
  <p:sldIdLst>
    <p:sldId xmlns:r="http://schemas.openxmlformats.org/officeDocument/2006/relationships" id="256" r:id="R53ca11081a814e5f"/>
    <p:sldId xmlns:r="http://schemas.openxmlformats.org/officeDocument/2006/relationships" id="257" r:id="R4b81a78b338f43d8"/>
    <p:sldId xmlns:r="http://schemas.openxmlformats.org/officeDocument/2006/relationships" id="258" r:id="R20ceefbf0d594b2e"/>
    <p:sldId xmlns:r="http://schemas.openxmlformats.org/officeDocument/2006/relationships" id="259" r:id="R811afa281dc74265"/>
    <p:sldId xmlns:r="http://schemas.openxmlformats.org/officeDocument/2006/relationships" id="260" r:id="R962543c7a9324190"/>
    <p:sldId xmlns:r="http://schemas.openxmlformats.org/officeDocument/2006/relationships" id="261" r:id="R60b945c4ea814544"/>
    <p:sldId xmlns:r="http://schemas.openxmlformats.org/officeDocument/2006/relationships" id="262" r:id="R88549a47f72c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47c46fa3e4812" /><Relationship Type="http://schemas.openxmlformats.org/officeDocument/2006/relationships/slide" Target="/ppt/slides/slide1.xml" Id="R53ca11081a814e5f" /><Relationship Type="http://schemas.openxmlformats.org/officeDocument/2006/relationships/slide" Target="/ppt/slides/slide2.xml" Id="R4b81a78b338f43d8" /><Relationship Type="http://schemas.openxmlformats.org/officeDocument/2006/relationships/slide" Target="/ppt/slides/slide3.xml" Id="R20ceefbf0d594b2e" /><Relationship Type="http://schemas.openxmlformats.org/officeDocument/2006/relationships/slide" Target="/ppt/slides/slide4.xml" Id="R811afa281dc74265" /><Relationship Type="http://schemas.openxmlformats.org/officeDocument/2006/relationships/slide" Target="/ppt/slides/slide5.xml" Id="R962543c7a9324190" /><Relationship Type="http://schemas.openxmlformats.org/officeDocument/2006/relationships/slide" Target="/ppt/slides/slide6.xml" Id="R60b945c4ea814544" /><Relationship Type="http://schemas.openxmlformats.org/officeDocument/2006/relationships/slide" Target="/ppt/slides/slide7.xml" Id="R88549a47f72c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3af889e28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35c399aa4f2a" /><Relationship Type="http://schemas.openxmlformats.org/officeDocument/2006/relationships/theme" Target="/ppt/slideMasters/theme/theme1.xml" Id="R8964694153a4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935c399aa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0482b7df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9ecaa7c8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05bc6df4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af3ae903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b30a856d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e3d01273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c00e0119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