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a06e159ae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ede82fa84a57"/>
  </p:sldMasterIdLst>
  <p:sldIdLst>
    <p:sldId xmlns:r="http://schemas.openxmlformats.org/officeDocument/2006/relationships" id="256" r:id="R38046e3f3cea4c8d"/>
    <p:sldId xmlns:r="http://schemas.openxmlformats.org/officeDocument/2006/relationships" id="257" r:id="Ra663b49445e04675"/>
    <p:sldId xmlns:r="http://schemas.openxmlformats.org/officeDocument/2006/relationships" id="258" r:id="Rc9a874b34df448ac"/>
    <p:sldId xmlns:r="http://schemas.openxmlformats.org/officeDocument/2006/relationships" id="259" r:id="R5a88f9fdacdc4bdf"/>
    <p:sldId xmlns:r="http://schemas.openxmlformats.org/officeDocument/2006/relationships" id="260" r:id="Rd21a19b07428438d"/>
    <p:sldId xmlns:r="http://schemas.openxmlformats.org/officeDocument/2006/relationships" id="261" r:id="Ra1e794761b4849b6"/>
    <p:sldId xmlns:r="http://schemas.openxmlformats.org/officeDocument/2006/relationships" id="262" r:id="R09ee833b53da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ede82fa84a57" /><Relationship Type="http://schemas.openxmlformats.org/officeDocument/2006/relationships/slide" Target="/ppt/slides/slide1.xml" Id="R38046e3f3cea4c8d" /><Relationship Type="http://schemas.openxmlformats.org/officeDocument/2006/relationships/slide" Target="/ppt/slides/slide2.xml" Id="Ra663b49445e04675" /><Relationship Type="http://schemas.openxmlformats.org/officeDocument/2006/relationships/slide" Target="/ppt/slides/slide3.xml" Id="Rc9a874b34df448ac" /><Relationship Type="http://schemas.openxmlformats.org/officeDocument/2006/relationships/slide" Target="/ppt/slides/slide4.xml" Id="R5a88f9fdacdc4bdf" /><Relationship Type="http://schemas.openxmlformats.org/officeDocument/2006/relationships/slide" Target="/ppt/slides/slide5.xml" Id="Rd21a19b07428438d" /><Relationship Type="http://schemas.openxmlformats.org/officeDocument/2006/relationships/slide" Target="/ppt/slides/slide6.xml" Id="Ra1e794761b4849b6" /><Relationship Type="http://schemas.openxmlformats.org/officeDocument/2006/relationships/slide" Target="/ppt/slides/slide7.xml" Id="R09ee833b53da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1b45a7587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0fa291fc493b" /><Relationship Type="http://schemas.openxmlformats.org/officeDocument/2006/relationships/theme" Target="/ppt/slideMasters/theme/theme1.xml" Id="R52eebf9cddbc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60fa291fc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ecc67bbc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5b84349f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dd0478b8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5e37d006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2853bf1d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b10f2fae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db4c463a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