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b8a943330842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af2038bd094706"/>
  </p:sldMasterIdLst>
  <p:sldIdLst>
    <p:sldId xmlns:r="http://schemas.openxmlformats.org/officeDocument/2006/relationships" id="256" r:id="R15e578445b4841a9"/>
    <p:sldId xmlns:r="http://schemas.openxmlformats.org/officeDocument/2006/relationships" id="257" r:id="R59a6d3fedaad435b"/>
    <p:sldId xmlns:r="http://schemas.openxmlformats.org/officeDocument/2006/relationships" id="258" r:id="R464d7e7bf9544922"/>
    <p:sldId xmlns:r="http://schemas.openxmlformats.org/officeDocument/2006/relationships" id="259" r:id="R2dc021875dc74b78"/>
    <p:sldId xmlns:r="http://schemas.openxmlformats.org/officeDocument/2006/relationships" id="260" r:id="R82a6f9273cfe4803"/>
    <p:sldId xmlns:r="http://schemas.openxmlformats.org/officeDocument/2006/relationships" id="261" r:id="R1a799d1daeb1433b"/>
    <p:sldId xmlns:r="http://schemas.openxmlformats.org/officeDocument/2006/relationships" id="262" r:id="R3bf4f27b8d1b41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af2038bd094706" /><Relationship Type="http://schemas.openxmlformats.org/officeDocument/2006/relationships/slide" Target="/ppt/slides/slide1.xml" Id="R15e578445b4841a9" /><Relationship Type="http://schemas.openxmlformats.org/officeDocument/2006/relationships/slide" Target="/ppt/slides/slide2.xml" Id="R59a6d3fedaad435b" /><Relationship Type="http://schemas.openxmlformats.org/officeDocument/2006/relationships/slide" Target="/ppt/slides/slide3.xml" Id="R464d7e7bf9544922" /><Relationship Type="http://schemas.openxmlformats.org/officeDocument/2006/relationships/slide" Target="/ppt/slides/slide4.xml" Id="R2dc021875dc74b78" /><Relationship Type="http://schemas.openxmlformats.org/officeDocument/2006/relationships/slide" Target="/ppt/slides/slide5.xml" Id="R82a6f9273cfe4803" /><Relationship Type="http://schemas.openxmlformats.org/officeDocument/2006/relationships/slide" Target="/ppt/slides/slide6.xml" Id="R1a799d1daeb1433b" /><Relationship Type="http://schemas.openxmlformats.org/officeDocument/2006/relationships/slide" Target="/ppt/slides/slide7.xml" Id="R3bf4f27b8d1b41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d2e060d08e44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479f9a5d04955" /><Relationship Type="http://schemas.openxmlformats.org/officeDocument/2006/relationships/theme" Target="/ppt/slideMasters/theme/theme1.xml" Id="R19fbba0c427a45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8479f9a5d049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cd147c7ae41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1435955b544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94359dfb440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6ed6d4eac4c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ee5c963be47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7a34bed4946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587dd8e5d54a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CONNECT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CONNECT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CONNECT REGNSKAP AS ble etablert [år] og holder til i Gardermoen.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CONNECT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CONNECT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CONNECT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507 693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232 090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5 392 647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5 896 431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CONNECT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 ENERUD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CONNECT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Balder alle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2060 Gardermoen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regnskap@regnskap.no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979 362 501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CONNECT REGNSKAP AS</a:t>
            </a:r>
          </a:p>
        </p:txBody>
      </p:sp>
    </p:spTree>
  </p:cSld>
  <p:clrMapOvr>
    <a:masterClrMapping xmlns:a="http://schemas.openxmlformats.org/drawingml/2006/main"/>
  </p:clrMapOvr>
</p:sld>
</file>