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2bfbcfdc4a4b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7aeb2d9b924658"/>
  </p:sldMasterIdLst>
  <p:sldIdLst>
    <p:sldId xmlns:r="http://schemas.openxmlformats.org/officeDocument/2006/relationships" id="256" r:id="Rf500c01f8fb748bd"/>
    <p:sldId xmlns:r="http://schemas.openxmlformats.org/officeDocument/2006/relationships" id="257" r:id="Rd4642f2cdaf64e24"/>
    <p:sldId xmlns:r="http://schemas.openxmlformats.org/officeDocument/2006/relationships" id="258" r:id="R1250bbe29b7c4a81"/>
    <p:sldId xmlns:r="http://schemas.openxmlformats.org/officeDocument/2006/relationships" id="259" r:id="R7bd92f3212f9448e"/>
    <p:sldId xmlns:r="http://schemas.openxmlformats.org/officeDocument/2006/relationships" id="260" r:id="R38119028302e4379"/>
    <p:sldId xmlns:r="http://schemas.openxmlformats.org/officeDocument/2006/relationships" id="261" r:id="R48b1efa215ee4d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7aeb2d9b924658" /><Relationship Type="http://schemas.openxmlformats.org/officeDocument/2006/relationships/slide" Target="/ppt/slides/slide1.xml" Id="Rf500c01f8fb748bd" /><Relationship Type="http://schemas.openxmlformats.org/officeDocument/2006/relationships/slide" Target="/ppt/slides/slide2.xml" Id="Rd4642f2cdaf64e24" /><Relationship Type="http://schemas.openxmlformats.org/officeDocument/2006/relationships/slide" Target="/ppt/slides/slide3.xml" Id="R1250bbe29b7c4a81" /><Relationship Type="http://schemas.openxmlformats.org/officeDocument/2006/relationships/slide" Target="/ppt/slides/slide4.xml" Id="R7bd92f3212f9448e" /><Relationship Type="http://schemas.openxmlformats.org/officeDocument/2006/relationships/slide" Target="/ppt/slides/slide5.xml" Id="R38119028302e4379" /><Relationship Type="http://schemas.openxmlformats.org/officeDocument/2006/relationships/slide" Target="/ppt/slides/slide6.xml" Id="R48b1efa215ee4d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aceb043b6f48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0c21002ed427c" /><Relationship Type="http://schemas.openxmlformats.org/officeDocument/2006/relationships/theme" Target="/ppt/slideMasters/theme/theme1.xml" Id="R0b005cb6e5ad4c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90c21002ed42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ea45d91244a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5fb8c72f84b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2ccb62fee41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9fdbd9db449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b302087dd4b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62d1b285c40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HAVILA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Mjølstadneset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6092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09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979 366 256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