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70c1b169e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4eba2f6b4b4af1"/>
  </p:sldMasterIdLst>
  <p:sldIdLst>
    <p:sldId xmlns:r="http://schemas.openxmlformats.org/officeDocument/2006/relationships" id="256" r:id="R463e8bb4805f439a"/>
    <p:sldId xmlns:r="http://schemas.openxmlformats.org/officeDocument/2006/relationships" id="257" r:id="R7abb7e9563cd40ea"/>
    <p:sldId xmlns:r="http://schemas.openxmlformats.org/officeDocument/2006/relationships" id="258" r:id="R8b40a78fca5d42b0"/>
    <p:sldId xmlns:r="http://schemas.openxmlformats.org/officeDocument/2006/relationships" id="259" r:id="R8b5fbe8edca04c4b"/>
    <p:sldId xmlns:r="http://schemas.openxmlformats.org/officeDocument/2006/relationships" id="260" r:id="R8bc49384da754f2b"/>
    <p:sldId xmlns:r="http://schemas.openxmlformats.org/officeDocument/2006/relationships" id="261" r:id="Raa7128baab5244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eba2f6b4b4af1" /><Relationship Type="http://schemas.openxmlformats.org/officeDocument/2006/relationships/slide" Target="/ppt/slides/slide1.xml" Id="R463e8bb4805f439a" /><Relationship Type="http://schemas.openxmlformats.org/officeDocument/2006/relationships/slide" Target="/ppt/slides/slide2.xml" Id="R7abb7e9563cd40ea" /><Relationship Type="http://schemas.openxmlformats.org/officeDocument/2006/relationships/slide" Target="/ppt/slides/slide3.xml" Id="R8b40a78fca5d42b0" /><Relationship Type="http://schemas.openxmlformats.org/officeDocument/2006/relationships/slide" Target="/ppt/slides/slide4.xml" Id="R8b5fbe8edca04c4b" /><Relationship Type="http://schemas.openxmlformats.org/officeDocument/2006/relationships/slide" Target="/ppt/slides/slide5.xml" Id="R8bc49384da754f2b" /><Relationship Type="http://schemas.openxmlformats.org/officeDocument/2006/relationships/slide" Target="/ppt/slides/slide6.xml" Id="Raa7128baab5244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3ef82966c43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ba3a735b34b8e" /><Relationship Type="http://schemas.openxmlformats.org/officeDocument/2006/relationships/theme" Target="/ppt/slideMasters/theme/theme1.xml" Id="Rf7207a350e3d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dba3a735b3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83f99e5ab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19a53a44f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7f524306a4e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69f78fe65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69db9bcf3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1d01558b6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14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979 469 780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