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3ca1ffb49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daccf855294b59"/>
  </p:sldMasterIdLst>
  <p:sldIdLst>
    <p:sldId xmlns:r="http://schemas.openxmlformats.org/officeDocument/2006/relationships" id="256" r:id="Rd54465493aaf49b3"/>
    <p:sldId xmlns:r="http://schemas.openxmlformats.org/officeDocument/2006/relationships" id="257" r:id="R79f16287181b43eb"/>
    <p:sldId xmlns:r="http://schemas.openxmlformats.org/officeDocument/2006/relationships" id="258" r:id="R6bdeb1e630684812"/>
    <p:sldId xmlns:r="http://schemas.openxmlformats.org/officeDocument/2006/relationships" id="259" r:id="R4b331a2a147b473c"/>
    <p:sldId xmlns:r="http://schemas.openxmlformats.org/officeDocument/2006/relationships" id="260" r:id="Ra76a0fcb76564e5d"/>
    <p:sldId xmlns:r="http://schemas.openxmlformats.org/officeDocument/2006/relationships" id="261" r:id="R7f865695ff6c4967"/>
    <p:sldId xmlns:r="http://schemas.openxmlformats.org/officeDocument/2006/relationships" id="262" r:id="R8995ec827d8e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accf855294b59" /><Relationship Type="http://schemas.openxmlformats.org/officeDocument/2006/relationships/slide" Target="/ppt/slides/slide1.xml" Id="Rd54465493aaf49b3" /><Relationship Type="http://schemas.openxmlformats.org/officeDocument/2006/relationships/slide" Target="/ppt/slides/slide2.xml" Id="R79f16287181b43eb" /><Relationship Type="http://schemas.openxmlformats.org/officeDocument/2006/relationships/slide" Target="/ppt/slides/slide3.xml" Id="R6bdeb1e630684812" /><Relationship Type="http://schemas.openxmlformats.org/officeDocument/2006/relationships/slide" Target="/ppt/slides/slide4.xml" Id="R4b331a2a147b473c" /><Relationship Type="http://schemas.openxmlformats.org/officeDocument/2006/relationships/slide" Target="/ppt/slides/slide5.xml" Id="Ra76a0fcb76564e5d" /><Relationship Type="http://schemas.openxmlformats.org/officeDocument/2006/relationships/slide" Target="/ppt/slides/slide6.xml" Id="R7f865695ff6c4967" /><Relationship Type="http://schemas.openxmlformats.org/officeDocument/2006/relationships/slide" Target="/ppt/slides/slide7.xml" Id="R8995ec827d8e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c35422677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f90cbb9d947fc" /><Relationship Type="http://schemas.openxmlformats.org/officeDocument/2006/relationships/theme" Target="/ppt/slideMasters/theme/theme1.xml" Id="R2f30c65ab35a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f90cbb9d947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62b899339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50c9a3f746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608d2ff9d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18885a1d9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d270db69944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3924326b647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d707d8208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175 366 321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187 420 306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GEORG NICOLAY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GUSTAV B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KAROLINE MARIE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73 14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979 469 780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