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fa223da85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7780348a94bb0"/>
  </p:sldMasterIdLst>
  <p:sldIdLst>
    <p:sldId xmlns:r="http://schemas.openxmlformats.org/officeDocument/2006/relationships" id="256" r:id="R0b8148eefaa34c8a"/>
    <p:sldId xmlns:r="http://schemas.openxmlformats.org/officeDocument/2006/relationships" id="257" r:id="Re729c6ee69604b3a"/>
    <p:sldId xmlns:r="http://schemas.openxmlformats.org/officeDocument/2006/relationships" id="258" r:id="R4c4b22a5e28d40ee"/>
    <p:sldId xmlns:r="http://schemas.openxmlformats.org/officeDocument/2006/relationships" id="259" r:id="Ra6e3098e83f44e6d"/>
    <p:sldId xmlns:r="http://schemas.openxmlformats.org/officeDocument/2006/relationships" id="260" r:id="Rfb446d0dfa704a71"/>
    <p:sldId xmlns:r="http://schemas.openxmlformats.org/officeDocument/2006/relationships" id="261" r:id="R25315029dfd7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7780348a94bb0" /><Relationship Type="http://schemas.openxmlformats.org/officeDocument/2006/relationships/slide" Target="/ppt/slides/slide1.xml" Id="R0b8148eefaa34c8a" /><Relationship Type="http://schemas.openxmlformats.org/officeDocument/2006/relationships/slide" Target="/ppt/slides/slide2.xml" Id="Re729c6ee69604b3a" /><Relationship Type="http://schemas.openxmlformats.org/officeDocument/2006/relationships/slide" Target="/ppt/slides/slide3.xml" Id="R4c4b22a5e28d40ee" /><Relationship Type="http://schemas.openxmlformats.org/officeDocument/2006/relationships/slide" Target="/ppt/slides/slide4.xml" Id="Ra6e3098e83f44e6d" /><Relationship Type="http://schemas.openxmlformats.org/officeDocument/2006/relationships/slide" Target="/ppt/slides/slide5.xml" Id="Rfb446d0dfa704a71" /><Relationship Type="http://schemas.openxmlformats.org/officeDocument/2006/relationships/slide" Target="/ppt/slides/slide6.xml" Id="R25315029dfd7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b2e91628e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76bacb364b3a" /><Relationship Type="http://schemas.openxmlformats.org/officeDocument/2006/relationships/theme" Target="/ppt/slideMasters/theme/theme1.xml" Id="Rc6a3335b979a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276bacb36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d39a061c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7c848858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eb3462a3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2f2fa93b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8d40148e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16dc1d30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