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5ded48b35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6a11b0e4c4ef7"/>
  </p:sldMasterIdLst>
  <p:sldIdLst>
    <p:sldId xmlns:r="http://schemas.openxmlformats.org/officeDocument/2006/relationships" id="256" r:id="R58e475aa17024d20"/>
    <p:sldId xmlns:r="http://schemas.openxmlformats.org/officeDocument/2006/relationships" id="257" r:id="R33e51d3100474f58"/>
    <p:sldId xmlns:r="http://schemas.openxmlformats.org/officeDocument/2006/relationships" id="258" r:id="R6c04f021d299486c"/>
    <p:sldId xmlns:r="http://schemas.openxmlformats.org/officeDocument/2006/relationships" id="259" r:id="R53abc07e180b4e36"/>
    <p:sldId xmlns:r="http://schemas.openxmlformats.org/officeDocument/2006/relationships" id="260" r:id="Re1e0019863ff4a6d"/>
    <p:sldId xmlns:r="http://schemas.openxmlformats.org/officeDocument/2006/relationships" id="261" r:id="Rd615cb068ff84aff"/>
    <p:sldId xmlns:r="http://schemas.openxmlformats.org/officeDocument/2006/relationships" id="262" r:id="R6a9b00b9899a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6a11b0e4c4ef7" /><Relationship Type="http://schemas.openxmlformats.org/officeDocument/2006/relationships/slide" Target="/ppt/slides/slide1.xml" Id="R58e475aa17024d20" /><Relationship Type="http://schemas.openxmlformats.org/officeDocument/2006/relationships/slide" Target="/ppt/slides/slide2.xml" Id="R33e51d3100474f58" /><Relationship Type="http://schemas.openxmlformats.org/officeDocument/2006/relationships/slide" Target="/ppt/slides/slide3.xml" Id="R6c04f021d299486c" /><Relationship Type="http://schemas.openxmlformats.org/officeDocument/2006/relationships/slide" Target="/ppt/slides/slide4.xml" Id="R53abc07e180b4e36" /><Relationship Type="http://schemas.openxmlformats.org/officeDocument/2006/relationships/slide" Target="/ppt/slides/slide5.xml" Id="Re1e0019863ff4a6d" /><Relationship Type="http://schemas.openxmlformats.org/officeDocument/2006/relationships/slide" Target="/ppt/slides/slide6.xml" Id="Rd615cb068ff84aff" /><Relationship Type="http://schemas.openxmlformats.org/officeDocument/2006/relationships/slide" Target="/ppt/slides/slide7.xml" Id="R6a9b00b9899a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ef690027c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103ee9641402b" /><Relationship Type="http://schemas.openxmlformats.org/officeDocument/2006/relationships/theme" Target="/ppt/slideMasters/theme/theme1.xml" Id="R94b7cf29decb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103ee9641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f24283d2f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e6226a443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006e6054a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990fa60e4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9d445b25f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af5184f6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840832a024f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95 698 558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345 943 434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385 864 911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THOR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