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e0dbfe3a544b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e0135c40d34ff2"/>
  </p:sldMasterIdLst>
  <p:sldIdLst>
    <p:sldId xmlns:r="http://schemas.openxmlformats.org/officeDocument/2006/relationships" id="256" r:id="R6d65fb8fce2244de"/>
    <p:sldId xmlns:r="http://schemas.openxmlformats.org/officeDocument/2006/relationships" id="257" r:id="R9143660e68044587"/>
    <p:sldId xmlns:r="http://schemas.openxmlformats.org/officeDocument/2006/relationships" id="258" r:id="R0b18ebe0e3834a11"/>
    <p:sldId xmlns:r="http://schemas.openxmlformats.org/officeDocument/2006/relationships" id="259" r:id="R9101ffd516a74755"/>
    <p:sldId xmlns:r="http://schemas.openxmlformats.org/officeDocument/2006/relationships" id="260" r:id="R8cbc0a22d82d4640"/>
    <p:sldId xmlns:r="http://schemas.openxmlformats.org/officeDocument/2006/relationships" id="261" r:id="R3bea96b48a274c0d"/>
    <p:sldId xmlns:r="http://schemas.openxmlformats.org/officeDocument/2006/relationships" id="262" r:id="R2ebb1519453047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0135c40d34ff2" /><Relationship Type="http://schemas.openxmlformats.org/officeDocument/2006/relationships/slide" Target="/ppt/slides/slide1.xml" Id="R6d65fb8fce2244de" /><Relationship Type="http://schemas.openxmlformats.org/officeDocument/2006/relationships/slide" Target="/ppt/slides/slide2.xml" Id="R9143660e68044587" /><Relationship Type="http://schemas.openxmlformats.org/officeDocument/2006/relationships/slide" Target="/ppt/slides/slide3.xml" Id="R0b18ebe0e3834a11" /><Relationship Type="http://schemas.openxmlformats.org/officeDocument/2006/relationships/slide" Target="/ppt/slides/slide4.xml" Id="R9101ffd516a74755" /><Relationship Type="http://schemas.openxmlformats.org/officeDocument/2006/relationships/slide" Target="/ppt/slides/slide5.xml" Id="R8cbc0a22d82d4640" /><Relationship Type="http://schemas.openxmlformats.org/officeDocument/2006/relationships/slide" Target="/ppt/slides/slide6.xml" Id="R3bea96b48a274c0d" /><Relationship Type="http://schemas.openxmlformats.org/officeDocument/2006/relationships/slide" Target="/ppt/slides/slide7.xml" Id="R2ebb1519453047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c63e31e114c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71178b9444569" /><Relationship Type="http://schemas.openxmlformats.org/officeDocument/2006/relationships/theme" Target="/ppt/slideMasters/theme/theme1.xml" Id="Rb424e83551284c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c71178b94445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6e28a550845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83655c15946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931f356d440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3141d24ae48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3da0435ed4a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c53c6ff834d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306379a0f40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INVESTERINGSGEORG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INVESTERINGSGEORG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2 669 134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10 006 356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10 108 117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JAN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Høgsetvegen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3914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979 558 805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