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d92e3bec9b4d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872bea51c44ff7"/>
  </p:sldMasterIdLst>
  <p:sldIdLst>
    <p:sldId xmlns:r="http://schemas.openxmlformats.org/officeDocument/2006/relationships" id="256" r:id="R504bd97131a849ab"/>
    <p:sldId xmlns:r="http://schemas.openxmlformats.org/officeDocument/2006/relationships" id="257" r:id="R6d4b96ef49c94fbb"/>
    <p:sldId xmlns:r="http://schemas.openxmlformats.org/officeDocument/2006/relationships" id="258" r:id="R58f6bbabcbf44ea8"/>
    <p:sldId xmlns:r="http://schemas.openxmlformats.org/officeDocument/2006/relationships" id="259" r:id="Rd79bd4b417ef4616"/>
    <p:sldId xmlns:r="http://schemas.openxmlformats.org/officeDocument/2006/relationships" id="260" r:id="R3a5881c9c1c549f6"/>
    <p:sldId xmlns:r="http://schemas.openxmlformats.org/officeDocument/2006/relationships" id="261" r:id="R5e2479776dd7490c"/>
    <p:sldId xmlns:r="http://schemas.openxmlformats.org/officeDocument/2006/relationships" id="262" r:id="R9c4ef12ad2e749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872bea51c44ff7" /><Relationship Type="http://schemas.openxmlformats.org/officeDocument/2006/relationships/slide" Target="/ppt/slides/slide1.xml" Id="R504bd97131a849ab" /><Relationship Type="http://schemas.openxmlformats.org/officeDocument/2006/relationships/slide" Target="/ppt/slides/slide2.xml" Id="R6d4b96ef49c94fbb" /><Relationship Type="http://schemas.openxmlformats.org/officeDocument/2006/relationships/slide" Target="/ppt/slides/slide3.xml" Id="R58f6bbabcbf44ea8" /><Relationship Type="http://schemas.openxmlformats.org/officeDocument/2006/relationships/slide" Target="/ppt/slides/slide4.xml" Id="Rd79bd4b417ef4616" /><Relationship Type="http://schemas.openxmlformats.org/officeDocument/2006/relationships/slide" Target="/ppt/slides/slide5.xml" Id="R3a5881c9c1c549f6" /><Relationship Type="http://schemas.openxmlformats.org/officeDocument/2006/relationships/slide" Target="/ppt/slides/slide6.xml" Id="R5e2479776dd7490c" /><Relationship Type="http://schemas.openxmlformats.org/officeDocument/2006/relationships/slide" Target="/ppt/slides/slide7.xml" Id="R9c4ef12ad2e749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be11ae57fe49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02ac060d14729" /><Relationship Type="http://schemas.openxmlformats.org/officeDocument/2006/relationships/theme" Target="/ppt/slideMasters/theme/theme1.xml" Id="R548771132af14b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602ac060d147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10b524a1143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9cecfb73343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cbdac84e84e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f13244b454c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41570fe2c4f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cdba8a5f44f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1d86fac9546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KAPITALFORVALTNING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KAPITALFORVALTNING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642 396 000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158 443 000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131 333 000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83 119 000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477 026 000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979 561 261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