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a5c3f3c78843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ee3b0ec7d54a47"/>
  </p:sldMasterIdLst>
  <p:sldIdLst>
    <p:sldId xmlns:r="http://schemas.openxmlformats.org/officeDocument/2006/relationships" id="256" r:id="Rf377ed06be694bd6"/>
    <p:sldId xmlns:r="http://schemas.openxmlformats.org/officeDocument/2006/relationships" id="257" r:id="R90dafd8ceb914a86"/>
    <p:sldId xmlns:r="http://schemas.openxmlformats.org/officeDocument/2006/relationships" id="258" r:id="Rdd861be1c4154e82"/>
    <p:sldId xmlns:r="http://schemas.openxmlformats.org/officeDocument/2006/relationships" id="259" r:id="R1ea563b65abe466c"/>
    <p:sldId xmlns:r="http://schemas.openxmlformats.org/officeDocument/2006/relationships" id="260" r:id="Rde70194b84744d9b"/>
    <p:sldId xmlns:r="http://schemas.openxmlformats.org/officeDocument/2006/relationships" id="261" r:id="R4dde7c9cd8014a09"/>
    <p:sldId xmlns:r="http://schemas.openxmlformats.org/officeDocument/2006/relationships" id="262" r:id="R1f5e92e3458741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e3b0ec7d54a47" /><Relationship Type="http://schemas.openxmlformats.org/officeDocument/2006/relationships/slide" Target="/ppt/slides/slide1.xml" Id="Rf377ed06be694bd6" /><Relationship Type="http://schemas.openxmlformats.org/officeDocument/2006/relationships/slide" Target="/ppt/slides/slide2.xml" Id="R90dafd8ceb914a86" /><Relationship Type="http://schemas.openxmlformats.org/officeDocument/2006/relationships/slide" Target="/ppt/slides/slide3.xml" Id="Rdd861be1c4154e82" /><Relationship Type="http://schemas.openxmlformats.org/officeDocument/2006/relationships/slide" Target="/ppt/slides/slide4.xml" Id="R1ea563b65abe466c" /><Relationship Type="http://schemas.openxmlformats.org/officeDocument/2006/relationships/slide" Target="/ppt/slides/slide5.xml" Id="Rde70194b84744d9b" /><Relationship Type="http://schemas.openxmlformats.org/officeDocument/2006/relationships/slide" Target="/ppt/slides/slide6.xml" Id="R4dde7c9cd8014a09" /><Relationship Type="http://schemas.openxmlformats.org/officeDocument/2006/relationships/slide" Target="/ppt/slides/slide7.xml" Id="R1f5e92e3458741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7618b795b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1c0b31c074710" /><Relationship Type="http://schemas.openxmlformats.org/officeDocument/2006/relationships/theme" Target="/ppt/slideMasters/theme/theme1.xml" Id="Rbf762a6a19f647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1c0b31c0747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800d1b9c140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3b168c21c47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4466bfe454e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2d7ff25a7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f6908323a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9d652ee864d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3cf91eda9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111 715 290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14 185 185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13 593 050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55 287 520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HANEVOLD ALEXANDER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NINA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JALVING RUNE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LINNERUD ODD HUGO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979 605 994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